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85" r:id="rId6"/>
  </p:sldMasterIdLst>
  <p:notesMasterIdLst>
    <p:notesMasterId r:id="rId61"/>
  </p:notesMasterIdLst>
  <p:sldIdLst>
    <p:sldId id="4338" r:id="rId7"/>
    <p:sldId id="4344" r:id="rId8"/>
    <p:sldId id="4333" r:id="rId9"/>
    <p:sldId id="4336" r:id="rId10"/>
    <p:sldId id="6404" r:id="rId11"/>
    <p:sldId id="4334" r:id="rId12"/>
    <p:sldId id="4335" r:id="rId13"/>
    <p:sldId id="4345" r:id="rId14"/>
    <p:sldId id="4337" r:id="rId15"/>
    <p:sldId id="629" r:id="rId16"/>
    <p:sldId id="4346" r:id="rId17"/>
    <p:sldId id="260" r:id="rId18"/>
    <p:sldId id="263" r:id="rId19"/>
    <p:sldId id="264" r:id="rId20"/>
    <p:sldId id="265" r:id="rId21"/>
    <p:sldId id="266" r:id="rId22"/>
    <p:sldId id="267" r:id="rId23"/>
    <p:sldId id="268" r:id="rId24"/>
    <p:sldId id="269" r:id="rId25"/>
    <p:sldId id="270" r:id="rId26"/>
    <p:sldId id="271" r:id="rId27"/>
    <p:sldId id="272" r:id="rId28"/>
    <p:sldId id="603" r:id="rId29"/>
    <p:sldId id="604" r:id="rId30"/>
    <p:sldId id="727" r:id="rId31"/>
    <p:sldId id="601" r:id="rId32"/>
    <p:sldId id="726" r:id="rId33"/>
    <p:sldId id="282" r:id="rId34"/>
    <p:sldId id="283" r:id="rId35"/>
    <p:sldId id="285" r:id="rId36"/>
    <p:sldId id="724" r:id="rId37"/>
    <p:sldId id="287" r:id="rId38"/>
    <p:sldId id="288" r:id="rId39"/>
    <p:sldId id="284" r:id="rId40"/>
    <p:sldId id="289" r:id="rId41"/>
    <p:sldId id="290" r:id="rId42"/>
    <p:sldId id="292" r:id="rId43"/>
    <p:sldId id="294" r:id="rId44"/>
    <p:sldId id="296" r:id="rId45"/>
    <p:sldId id="299" r:id="rId46"/>
    <p:sldId id="274" r:id="rId47"/>
    <p:sldId id="275" r:id="rId48"/>
    <p:sldId id="277" r:id="rId49"/>
    <p:sldId id="279" r:id="rId50"/>
    <p:sldId id="725" r:id="rId51"/>
    <p:sldId id="6410" r:id="rId52"/>
    <p:sldId id="308" r:id="rId53"/>
    <p:sldId id="310" r:id="rId54"/>
    <p:sldId id="309" r:id="rId55"/>
    <p:sldId id="311" r:id="rId56"/>
    <p:sldId id="6408" r:id="rId57"/>
    <p:sldId id="6409" r:id="rId58"/>
    <p:sldId id="6405" r:id="rId59"/>
    <p:sldId id="6406" r:id="rId6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7930CA-426F-CE2E-9392-ED948EDF5587}" v="93" dt="2026-09-15T09:03:18.965"/>
    <p1510:client id="{5ABBAFFD-0420-4F58-A229-8EC149F02966}" v="587" dt="2026-09-14T16:54:54.136"/>
    <p1510:client id="{93DDD2BE-019F-5EB4-8AB2-E6C7AC6848C3}" v="632" dt="2026-09-14T15:05:53.4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783" autoAdjust="0"/>
  </p:normalViewPr>
  <p:slideViewPr>
    <p:cSldViewPr snapToGrid="0">
      <p:cViewPr varScale="1">
        <p:scale>
          <a:sx n="48" d="100"/>
          <a:sy n="48" d="100"/>
        </p:scale>
        <p:origin x="1340"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microsoft.com/office/2015/10/relationships/revisionInfo" Target="revisionInfo.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th Burrell" userId="S::ruth.burrell@wilsthorpe.ttct.co.uk::69913792-5be6-4e2e-b83d-a8d642f64c5c" providerId="AD" clId="Web-{00000000-0000-0000-0000-000000000000}"/>
    <pc:docChg chg="addSld delSld modSld">
      <pc:chgData name="Ruth Burrell" userId="S::ruth.burrell@wilsthorpe.ttct.co.uk::69913792-5be6-4e2e-b83d-a8d642f64c5c" providerId="AD" clId="Web-{00000000-0000-0000-0000-000000000000}" dt="2026-09-11T14:07:31.297" v="29"/>
      <pc:docMkLst>
        <pc:docMk/>
      </pc:docMkLst>
      <pc:sldChg chg="add">
        <pc:chgData name="Ruth Burrell" userId="S::ruth.burrell@wilsthorpe.ttct.co.uk::69913792-5be6-4e2e-b83d-a8d642f64c5c" providerId="AD" clId="Web-{00000000-0000-0000-0000-000000000000}" dt="2026-09-11T14:03:44.589" v="2"/>
        <pc:sldMkLst>
          <pc:docMk/>
          <pc:sldMk cId="0" sldId="282"/>
        </pc:sldMkLst>
      </pc:sldChg>
      <pc:sldChg chg="add">
        <pc:chgData name="Ruth Burrell" userId="S::ruth.burrell@wilsthorpe.ttct.co.uk::69913792-5be6-4e2e-b83d-a8d642f64c5c" providerId="AD" clId="Web-{00000000-0000-0000-0000-000000000000}" dt="2026-09-11T14:03:44.667" v="3"/>
        <pc:sldMkLst>
          <pc:docMk/>
          <pc:sldMk cId="0" sldId="283"/>
        </pc:sldMkLst>
      </pc:sldChg>
      <pc:sldChg chg="add">
        <pc:chgData name="Ruth Burrell" userId="S::ruth.burrell@wilsthorpe.ttct.co.uk::69913792-5be6-4e2e-b83d-a8d642f64c5c" providerId="AD" clId="Web-{00000000-0000-0000-0000-000000000000}" dt="2026-09-11T14:03:45.245" v="8"/>
        <pc:sldMkLst>
          <pc:docMk/>
          <pc:sldMk cId="0" sldId="284"/>
        </pc:sldMkLst>
      </pc:sldChg>
      <pc:sldChg chg="modSp add">
        <pc:chgData name="Ruth Burrell" userId="S::ruth.burrell@wilsthorpe.ttct.co.uk::69913792-5be6-4e2e-b83d-a8d642f64c5c" providerId="AD" clId="Web-{00000000-0000-0000-0000-000000000000}" dt="2026-09-11T14:04:04.839" v="17" actId="20577"/>
        <pc:sldMkLst>
          <pc:docMk/>
          <pc:sldMk cId="0" sldId="285"/>
        </pc:sldMkLst>
        <pc:spChg chg="mod">
          <ac:chgData name="Ruth Burrell" userId="S::ruth.burrell@wilsthorpe.ttct.co.uk::69913792-5be6-4e2e-b83d-a8d642f64c5c" providerId="AD" clId="Web-{00000000-0000-0000-0000-000000000000}" dt="2026-09-11T14:04:04.839" v="17" actId="20577"/>
          <ac:spMkLst>
            <pc:docMk/>
            <pc:sldMk cId="0" sldId="285"/>
            <ac:spMk id="327" creationId="{00000000-0000-0000-0000-000000000000}"/>
          </ac:spMkLst>
        </pc:spChg>
      </pc:sldChg>
      <pc:sldChg chg="add">
        <pc:chgData name="Ruth Burrell" userId="S::ruth.burrell@wilsthorpe.ttct.co.uk::69913792-5be6-4e2e-b83d-a8d642f64c5c" providerId="AD" clId="Web-{00000000-0000-0000-0000-000000000000}" dt="2026-09-11T14:03:44.995" v="6"/>
        <pc:sldMkLst>
          <pc:docMk/>
          <pc:sldMk cId="0" sldId="287"/>
        </pc:sldMkLst>
      </pc:sldChg>
      <pc:sldChg chg="add">
        <pc:chgData name="Ruth Burrell" userId="S::ruth.burrell@wilsthorpe.ttct.co.uk::69913792-5be6-4e2e-b83d-a8d642f64c5c" providerId="AD" clId="Web-{00000000-0000-0000-0000-000000000000}" dt="2026-09-11T14:03:45.120" v="7"/>
        <pc:sldMkLst>
          <pc:docMk/>
          <pc:sldMk cId="0" sldId="288"/>
        </pc:sldMkLst>
      </pc:sldChg>
      <pc:sldChg chg="add">
        <pc:chgData name="Ruth Burrell" userId="S::ruth.burrell@wilsthorpe.ttct.co.uk::69913792-5be6-4e2e-b83d-a8d642f64c5c" providerId="AD" clId="Web-{00000000-0000-0000-0000-000000000000}" dt="2026-09-11T14:03:45.386" v="9"/>
        <pc:sldMkLst>
          <pc:docMk/>
          <pc:sldMk cId="0" sldId="289"/>
        </pc:sldMkLst>
      </pc:sldChg>
      <pc:sldChg chg="add del">
        <pc:chgData name="Ruth Burrell" userId="S::ruth.burrell@wilsthorpe.ttct.co.uk::69913792-5be6-4e2e-b83d-a8d642f64c5c" providerId="AD" clId="Web-{00000000-0000-0000-0000-000000000000}" dt="2026-09-11T14:03:45.792" v="12"/>
        <pc:sldMkLst>
          <pc:docMk/>
          <pc:sldMk cId="0" sldId="290"/>
        </pc:sldMkLst>
      </pc:sldChg>
      <pc:sldChg chg="addSp delSp modSp add">
        <pc:chgData name="Ruth Burrell" userId="S::ruth.burrell@wilsthorpe.ttct.co.uk::69913792-5be6-4e2e-b83d-a8d642f64c5c" providerId="AD" clId="Web-{00000000-0000-0000-0000-000000000000}" dt="2026-09-11T14:07:20.140" v="27" actId="20577"/>
        <pc:sldMkLst>
          <pc:docMk/>
          <pc:sldMk cId="3549021392" sldId="724"/>
        </pc:sldMkLst>
        <pc:spChg chg="mod">
          <ac:chgData name="Ruth Burrell" userId="S::ruth.burrell@wilsthorpe.ttct.co.uk::69913792-5be6-4e2e-b83d-a8d642f64c5c" providerId="AD" clId="Web-{00000000-0000-0000-0000-000000000000}" dt="2026-09-11T14:07:20.140" v="27" actId="20577"/>
          <ac:spMkLst>
            <pc:docMk/>
            <pc:sldMk cId="3549021392" sldId="724"/>
            <ac:spMk id="327" creationId="{11C9AEEF-251A-336A-F783-AAE4D98C8C7B}"/>
          </ac:spMkLst>
        </pc:spChg>
        <pc:picChg chg="add mod">
          <ac:chgData name="Ruth Burrell" userId="S::ruth.burrell@wilsthorpe.ttct.co.uk::69913792-5be6-4e2e-b83d-a8d642f64c5c" providerId="AD" clId="Web-{00000000-0000-0000-0000-000000000000}" dt="2026-09-11T14:07:09.437" v="26" actId="1076"/>
          <ac:picMkLst>
            <pc:docMk/>
            <pc:sldMk cId="3549021392" sldId="724"/>
            <ac:picMk id="2" creationId="{7FDB7489-6F0C-6A3D-CD10-3C2AF1A1EB06}"/>
          </ac:picMkLst>
        </pc:picChg>
      </pc:sldChg>
    </pc:docChg>
  </pc:docChgLst>
  <pc:docChgLst>
    <pc:chgData name="Rebecca James" userId="S::rebecca.james@wilsthorpe.ttct.co.uk::fe1e1757-f560-452d-9c87-98a4df21c64d" providerId="AD" clId="Web-{93DDD2BE-019F-5EB4-8AB2-E6C7AC6848C3}"/>
    <pc:docChg chg="addSld delSld modSld">
      <pc:chgData name="Rebecca James" userId="S::rebecca.james@wilsthorpe.ttct.co.uk::fe1e1757-f560-452d-9c87-98a4df21c64d" providerId="AD" clId="Web-{93DDD2BE-019F-5EB4-8AB2-E6C7AC6848C3}" dt="2026-09-14T15:05:53.495" v="625" actId="20577"/>
      <pc:docMkLst>
        <pc:docMk/>
      </pc:docMkLst>
      <pc:sldChg chg="add">
        <pc:chgData name="Rebecca James" userId="S::rebecca.james@wilsthorpe.ttct.co.uk::fe1e1757-f560-452d-9c87-98a4df21c64d" providerId="AD" clId="Web-{93DDD2BE-019F-5EB4-8AB2-E6C7AC6848C3}" dt="2026-09-14T11:53:56.736" v="0"/>
        <pc:sldMkLst>
          <pc:docMk/>
          <pc:sldMk cId="0" sldId="260"/>
        </pc:sldMkLst>
      </pc:sldChg>
      <pc:sldChg chg="add">
        <pc:chgData name="Rebecca James" userId="S::rebecca.james@wilsthorpe.ttct.co.uk::fe1e1757-f560-452d-9c87-98a4df21c64d" providerId="AD" clId="Web-{93DDD2BE-019F-5EB4-8AB2-E6C7AC6848C3}" dt="2026-09-14T11:53:56.861" v="1"/>
        <pc:sldMkLst>
          <pc:docMk/>
          <pc:sldMk cId="0" sldId="263"/>
        </pc:sldMkLst>
      </pc:sldChg>
      <pc:sldChg chg="add">
        <pc:chgData name="Rebecca James" userId="S::rebecca.james@wilsthorpe.ttct.co.uk::fe1e1757-f560-452d-9c87-98a4df21c64d" providerId="AD" clId="Web-{93DDD2BE-019F-5EB4-8AB2-E6C7AC6848C3}" dt="2026-09-14T11:53:56.955" v="2"/>
        <pc:sldMkLst>
          <pc:docMk/>
          <pc:sldMk cId="0" sldId="264"/>
        </pc:sldMkLst>
      </pc:sldChg>
      <pc:sldChg chg="add">
        <pc:chgData name="Rebecca James" userId="S::rebecca.james@wilsthorpe.ttct.co.uk::fe1e1757-f560-452d-9c87-98a4df21c64d" providerId="AD" clId="Web-{93DDD2BE-019F-5EB4-8AB2-E6C7AC6848C3}" dt="2026-09-14T11:53:57.048" v="3"/>
        <pc:sldMkLst>
          <pc:docMk/>
          <pc:sldMk cId="0" sldId="265"/>
        </pc:sldMkLst>
      </pc:sldChg>
      <pc:sldChg chg="add">
        <pc:chgData name="Rebecca James" userId="S::rebecca.james@wilsthorpe.ttct.co.uk::fe1e1757-f560-452d-9c87-98a4df21c64d" providerId="AD" clId="Web-{93DDD2BE-019F-5EB4-8AB2-E6C7AC6848C3}" dt="2026-09-14T11:53:57.174" v="4"/>
        <pc:sldMkLst>
          <pc:docMk/>
          <pc:sldMk cId="0" sldId="266"/>
        </pc:sldMkLst>
      </pc:sldChg>
      <pc:sldChg chg="add">
        <pc:chgData name="Rebecca James" userId="S::rebecca.james@wilsthorpe.ttct.co.uk::fe1e1757-f560-452d-9c87-98a4df21c64d" providerId="AD" clId="Web-{93DDD2BE-019F-5EB4-8AB2-E6C7AC6848C3}" dt="2026-09-14T11:53:57.330" v="5"/>
        <pc:sldMkLst>
          <pc:docMk/>
          <pc:sldMk cId="0" sldId="267"/>
        </pc:sldMkLst>
      </pc:sldChg>
      <pc:sldChg chg="add">
        <pc:chgData name="Rebecca James" userId="S::rebecca.james@wilsthorpe.ttct.co.uk::fe1e1757-f560-452d-9c87-98a4df21c64d" providerId="AD" clId="Web-{93DDD2BE-019F-5EB4-8AB2-E6C7AC6848C3}" dt="2026-09-14T11:53:57.470" v="6"/>
        <pc:sldMkLst>
          <pc:docMk/>
          <pc:sldMk cId="0" sldId="268"/>
        </pc:sldMkLst>
      </pc:sldChg>
      <pc:sldChg chg="add">
        <pc:chgData name="Rebecca James" userId="S::rebecca.james@wilsthorpe.ttct.co.uk::fe1e1757-f560-452d-9c87-98a4df21c64d" providerId="AD" clId="Web-{93DDD2BE-019F-5EB4-8AB2-E6C7AC6848C3}" dt="2026-09-14T11:53:57.595" v="7"/>
        <pc:sldMkLst>
          <pc:docMk/>
          <pc:sldMk cId="0" sldId="269"/>
        </pc:sldMkLst>
      </pc:sldChg>
      <pc:sldChg chg="add">
        <pc:chgData name="Rebecca James" userId="S::rebecca.james@wilsthorpe.ttct.co.uk::fe1e1757-f560-452d-9c87-98a4df21c64d" providerId="AD" clId="Web-{93DDD2BE-019F-5EB4-8AB2-E6C7AC6848C3}" dt="2026-09-14T11:53:57.720" v="8"/>
        <pc:sldMkLst>
          <pc:docMk/>
          <pc:sldMk cId="0" sldId="270"/>
        </pc:sldMkLst>
      </pc:sldChg>
      <pc:sldChg chg="add">
        <pc:chgData name="Rebecca James" userId="S::rebecca.james@wilsthorpe.ttct.co.uk::fe1e1757-f560-452d-9c87-98a4df21c64d" providerId="AD" clId="Web-{93DDD2BE-019F-5EB4-8AB2-E6C7AC6848C3}" dt="2026-09-14T11:53:57.830" v="9"/>
        <pc:sldMkLst>
          <pc:docMk/>
          <pc:sldMk cId="0" sldId="271"/>
        </pc:sldMkLst>
      </pc:sldChg>
      <pc:sldChg chg="add">
        <pc:chgData name="Rebecca James" userId="S::rebecca.james@wilsthorpe.ttct.co.uk::fe1e1757-f560-452d-9c87-98a4df21c64d" providerId="AD" clId="Web-{93DDD2BE-019F-5EB4-8AB2-E6C7AC6848C3}" dt="2026-09-14T11:53:57.939" v="10"/>
        <pc:sldMkLst>
          <pc:docMk/>
          <pc:sldMk cId="0" sldId="272"/>
        </pc:sldMkLst>
      </pc:sldChg>
      <pc:sldChg chg="add">
        <pc:chgData name="Rebecca James" userId="S::rebecca.james@wilsthorpe.ttct.co.uk::fe1e1757-f560-452d-9c87-98a4df21c64d" providerId="AD" clId="Web-{93DDD2BE-019F-5EB4-8AB2-E6C7AC6848C3}" dt="2026-09-14T11:54:57.785" v="22"/>
        <pc:sldMkLst>
          <pc:docMk/>
          <pc:sldMk cId="0" sldId="292"/>
        </pc:sldMkLst>
      </pc:sldChg>
      <pc:sldChg chg="modSp add">
        <pc:chgData name="Rebecca James" userId="S::rebecca.james@wilsthorpe.ttct.co.uk::fe1e1757-f560-452d-9c87-98a4df21c64d" providerId="AD" clId="Web-{93DDD2BE-019F-5EB4-8AB2-E6C7AC6848C3}" dt="2026-09-14T14:59:57.655" v="445" actId="20577"/>
        <pc:sldMkLst>
          <pc:docMk/>
          <pc:sldMk cId="0" sldId="294"/>
        </pc:sldMkLst>
        <pc:spChg chg="mod">
          <ac:chgData name="Rebecca James" userId="S::rebecca.james@wilsthorpe.ttct.co.uk::fe1e1757-f560-452d-9c87-98a4df21c64d" providerId="AD" clId="Web-{93DDD2BE-019F-5EB4-8AB2-E6C7AC6848C3}" dt="2026-09-14T14:59:57.655" v="445" actId="20577"/>
          <ac:spMkLst>
            <pc:docMk/>
            <pc:sldMk cId="0" sldId="294"/>
            <ac:spMk id="399" creationId="{00000000-0000-0000-0000-000000000000}"/>
          </ac:spMkLst>
        </pc:spChg>
      </pc:sldChg>
      <pc:sldChg chg="addSp delSp modSp add">
        <pc:chgData name="Rebecca James" userId="S::rebecca.james@wilsthorpe.ttct.co.uk::fe1e1757-f560-452d-9c87-98a4df21c64d" providerId="AD" clId="Web-{93DDD2BE-019F-5EB4-8AB2-E6C7AC6848C3}" dt="2026-09-14T15:05:37.619" v="624" actId="20577"/>
        <pc:sldMkLst>
          <pc:docMk/>
          <pc:sldMk cId="0" sldId="296"/>
        </pc:sldMkLst>
        <pc:spChg chg="add mod">
          <ac:chgData name="Rebecca James" userId="S::rebecca.james@wilsthorpe.ttct.co.uk::fe1e1757-f560-452d-9c87-98a4df21c64d" providerId="AD" clId="Web-{93DDD2BE-019F-5EB4-8AB2-E6C7AC6848C3}" dt="2026-09-14T15:05:37.619" v="624" actId="20577"/>
          <ac:spMkLst>
            <pc:docMk/>
            <pc:sldMk cId="0" sldId="296"/>
            <ac:spMk id="3" creationId="{2522C7F7-497F-A593-57B3-AADC47BA6D62}"/>
          </ac:spMkLst>
        </pc:spChg>
        <pc:spChg chg="del">
          <ac:chgData name="Rebecca James" userId="S::rebecca.james@wilsthorpe.ttct.co.uk::fe1e1757-f560-452d-9c87-98a4df21c64d" providerId="AD" clId="Web-{93DDD2BE-019F-5EB4-8AB2-E6C7AC6848C3}" dt="2026-09-14T14:29:07.464" v="55"/>
          <ac:spMkLst>
            <pc:docMk/>
            <pc:sldMk cId="0" sldId="296"/>
            <ac:spMk id="419" creationId="{00000000-0000-0000-0000-000000000000}"/>
          </ac:spMkLst>
        </pc:spChg>
        <pc:graphicFrameChg chg="del mod modGraphic">
          <ac:chgData name="Rebecca James" userId="S::rebecca.james@wilsthorpe.ttct.co.uk::fe1e1757-f560-452d-9c87-98a4df21c64d" providerId="AD" clId="Web-{93DDD2BE-019F-5EB4-8AB2-E6C7AC6848C3}" dt="2026-09-14T14:32:07.859" v="187"/>
          <ac:graphicFrameMkLst>
            <pc:docMk/>
            <pc:sldMk cId="0" sldId="296"/>
            <ac:graphicFrameMk id="418" creationId="{00000000-0000-0000-0000-000000000000}"/>
          </ac:graphicFrameMkLst>
        </pc:graphicFrameChg>
        <pc:picChg chg="mod">
          <ac:chgData name="Rebecca James" userId="S::rebecca.james@wilsthorpe.ttct.co.uk::fe1e1757-f560-452d-9c87-98a4df21c64d" providerId="AD" clId="Web-{93DDD2BE-019F-5EB4-8AB2-E6C7AC6848C3}" dt="2026-09-14T14:27:41.853" v="37" actId="1076"/>
          <ac:picMkLst>
            <pc:docMk/>
            <pc:sldMk cId="0" sldId="296"/>
            <ac:picMk id="416" creationId="{00000000-0000-0000-0000-000000000000}"/>
          </ac:picMkLst>
        </pc:picChg>
        <pc:picChg chg="mod">
          <ac:chgData name="Rebecca James" userId="S::rebecca.james@wilsthorpe.ttct.co.uk::fe1e1757-f560-452d-9c87-98a4df21c64d" providerId="AD" clId="Web-{93DDD2BE-019F-5EB4-8AB2-E6C7AC6848C3}" dt="2026-09-14T14:27:44.916" v="38" actId="1076"/>
          <ac:picMkLst>
            <pc:docMk/>
            <pc:sldMk cId="0" sldId="296"/>
            <ac:picMk id="417" creationId="{00000000-0000-0000-0000-000000000000}"/>
          </ac:picMkLst>
        </pc:picChg>
        <pc:picChg chg="mod ord modCrop">
          <ac:chgData name="Rebecca James" userId="S::rebecca.james@wilsthorpe.ttct.co.uk::fe1e1757-f560-452d-9c87-98a4df21c64d" providerId="AD" clId="Web-{93DDD2BE-019F-5EB4-8AB2-E6C7AC6848C3}" dt="2026-09-14T14:28:36.964" v="49"/>
          <ac:picMkLst>
            <pc:docMk/>
            <pc:sldMk cId="0" sldId="296"/>
            <ac:picMk id="420" creationId="{00000000-0000-0000-0000-000000000000}"/>
          </ac:picMkLst>
        </pc:picChg>
      </pc:sldChg>
      <pc:sldChg chg="addSp modSp add">
        <pc:chgData name="Rebecca James" userId="S::rebecca.james@wilsthorpe.ttct.co.uk::fe1e1757-f560-452d-9c87-98a4df21c64d" providerId="AD" clId="Web-{93DDD2BE-019F-5EB4-8AB2-E6C7AC6848C3}" dt="2026-09-14T15:05:53.495" v="625" actId="20577"/>
        <pc:sldMkLst>
          <pc:docMk/>
          <pc:sldMk cId="0" sldId="299"/>
        </pc:sldMkLst>
        <pc:spChg chg="add mod">
          <ac:chgData name="Rebecca James" userId="S::rebecca.james@wilsthorpe.ttct.co.uk::fe1e1757-f560-452d-9c87-98a4df21c64d" providerId="AD" clId="Web-{93DDD2BE-019F-5EB4-8AB2-E6C7AC6848C3}" dt="2026-09-14T14:29:29.465" v="59" actId="1076"/>
          <ac:spMkLst>
            <pc:docMk/>
            <pc:sldMk cId="0" sldId="299"/>
            <ac:spMk id="2" creationId="{60637D4E-0B40-D9EC-9528-89C8B9902167}"/>
          </ac:spMkLst>
        </pc:spChg>
        <pc:spChg chg="mod">
          <ac:chgData name="Rebecca James" userId="S::rebecca.james@wilsthorpe.ttct.co.uk::fe1e1757-f560-452d-9c87-98a4df21c64d" providerId="AD" clId="Web-{93DDD2BE-019F-5EB4-8AB2-E6C7AC6848C3}" dt="2026-09-14T15:05:53.495" v="625" actId="20577"/>
          <ac:spMkLst>
            <pc:docMk/>
            <pc:sldMk cId="0" sldId="299"/>
            <ac:spMk id="5" creationId="{7BF884A1-C8DD-0FAD-7D35-087B2F2C8638}"/>
          </ac:spMkLst>
        </pc:spChg>
        <pc:picChg chg="add mod modCrop">
          <ac:chgData name="Rebecca James" userId="S::rebecca.james@wilsthorpe.ttct.co.uk::fe1e1757-f560-452d-9c87-98a4df21c64d" providerId="AD" clId="Web-{93DDD2BE-019F-5EB4-8AB2-E6C7AC6848C3}" dt="2026-09-14T15:04:51.055" v="595" actId="1076"/>
          <ac:picMkLst>
            <pc:docMk/>
            <pc:sldMk cId="0" sldId="299"/>
            <ac:picMk id="4" creationId="{69EB2755-A413-3B64-CEB2-D3662F830F63}"/>
          </ac:picMkLst>
        </pc:picChg>
      </pc:sldChg>
      <pc:sldChg chg="add del">
        <pc:chgData name="Rebecca James" userId="S::rebecca.james@wilsthorpe.ttct.co.uk::fe1e1757-f560-452d-9c87-98a4df21c64d" providerId="AD" clId="Web-{93DDD2BE-019F-5EB4-8AB2-E6C7AC6848C3}" dt="2026-09-14T11:55:43.178" v="36"/>
        <pc:sldMkLst>
          <pc:docMk/>
          <pc:sldMk cId="3935645190" sldId="726"/>
        </pc:sldMkLst>
      </pc:sldChg>
      <pc:sldChg chg="add del">
        <pc:chgData name="Rebecca James" userId="S::rebecca.james@wilsthorpe.ttct.co.uk::fe1e1757-f560-452d-9c87-98a4df21c64d" providerId="AD" clId="Web-{93DDD2BE-019F-5EB4-8AB2-E6C7AC6848C3}" dt="2026-09-14T11:55:23.286" v="26"/>
        <pc:sldMkLst>
          <pc:docMk/>
          <pc:sldMk cId="3275107684" sldId="727"/>
        </pc:sldMkLst>
      </pc:sldChg>
      <pc:sldChg chg="add del">
        <pc:chgData name="Rebecca James" userId="S::rebecca.james@wilsthorpe.ttct.co.uk::fe1e1757-f560-452d-9c87-98a4df21c64d" providerId="AD" clId="Web-{93DDD2BE-019F-5EB4-8AB2-E6C7AC6848C3}" dt="2026-09-14T11:55:24.442" v="27"/>
        <pc:sldMkLst>
          <pc:docMk/>
          <pc:sldMk cId="2887912752" sldId="728"/>
        </pc:sldMkLst>
      </pc:sldChg>
      <pc:sldChg chg="add del">
        <pc:chgData name="Rebecca James" userId="S::rebecca.james@wilsthorpe.ttct.co.uk::fe1e1757-f560-452d-9c87-98a4df21c64d" providerId="AD" clId="Web-{93DDD2BE-019F-5EB4-8AB2-E6C7AC6848C3}" dt="2026-09-14T11:55:27.474" v="28"/>
        <pc:sldMkLst>
          <pc:docMk/>
          <pc:sldMk cId="2997203246" sldId="729"/>
        </pc:sldMkLst>
      </pc:sldChg>
      <pc:sldChg chg="add del">
        <pc:chgData name="Rebecca James" userId="S::rebecca.james@wilsthorpe.ttct.co.uk::fe1e1757-f560-452d-9c87-98a4df21c64d" providerId="AD" clId="Web-{93DDD2BE-019F-5EB4-8AB2-E6C7AC6848C3}" dt="2026-09-14T11:55:28.583" v="29"/>
        <pc:sldMkLst>
          <pc:docMk/>
          <pc:sldMk cId="1593619008" sldId="730"/>
        </pc:sldMkLst>
      </pc:sldChg>
      <pc:sldChg chg="add del">
        <pc:chgData name="Rebecca James" userId="S::rebecca.james@wilsthorpe.ttct.co.uk::fe1e1757-f560-452d-9c87-98a4df21c64d" providerId="AD" clId="Web-{93DDD2BE-019F-5EB4-8AB2-E6C7AC6848C3}" dt="2026-09-14T11:55:31.365" v="30"/>
        <pc:sldMkLst>
          <pc:docMk/>
          <pc:sldMk cId="3066336555" sldId="731"/>
        </pc:sldMkLst>
      </pc:sldChg>
      <pc:sldChg chg="add del">
        <pc:chgData name="Rebecca James" userId="S::rebecca.james@wilsthorpe.ttct.co.uk::fe1e1757-f560-452d-9c87-98a4df21c64d" providerId="AD" clId="Web-{93DDD2BE-019F-5EB4-8AB2-E6C7AC6848C3}" dt="2026-09-14T11:55:32.724" v="31"/>
        <pc:sldMkLst>
          <pc:docMk/>
          <pc:sldMk cId="4288911492" sldId="732"/>
        </pc:sldMkLst>
      </pc:sldChg>
      <pc:sldChg chg="add del">
        <pc:chgData name="Rebecca James" userId="S::rebecca.james@wilsthorpe.ttct.co.uk::fe1e1757-f560-452d-9c87-98a4df21c64d" providerId="AD" clId="Web-{93DDD2BE-019F-5EB4-8AB2-E6C7AC6848C3}" dt="2026-09-14T11:55:34.162" v="32"/>
        <pc:sldMkLst>
          <pc:docMk/>
          <pc:sldMk cId="4100387839" sldId="733"/>
        </pc:sldMkLst>
      </pc:sldChg>
      <pc:sldChg chg="add del">
        <pc:chgData name="Rebecca James" userId="S::rebecca.james@wilsthorpe.ttct.co.uk::fe1e1757-f560-452d-9c87-98a4df21c64d" providerId="AD" clId="Web-{93DDD2BE-019F-5EB4-8AB2-E6C7AC6848C3}" dt="2026-09-14T11:55:36.662" v="33"/>
        <pc:sldMkLst>
          <pc:docMk/>
          <pc:sldMk cId="1181910773" sldId="734"/>
        </pc:sldMkLst>
      </pc:sldChg>
      <pc:sldChg chg="add del">
        <pc:chgData name="Rebecca James" userId="S::rebecca.james@wilsthorpe.ttct.co.uk::fe1e1757-f560-452d-9c87-98a4df21c64d" providerId="AD" clId="Web-{93DDD2BE-019F-5EB4-8AB2-E6C7AC6848C3}" dt="2026-09-14T11:55:39.177" v="34"/>
        <pc:sldMkLst>
          <pc:docMk/>
          <pc:sldMk cId="4081986079" sldId="735"/>
        </pc:sldMkLst>
      </pc:sldChg>
      <pc:sldChg chg="add del">
        <pc:chgData name="Rebecca James" userId="S::rebecca.james@wilsthorpe.ttct.co.uk::fe1e1757-f560-452d-9c87-98a4df21c64d" providerId="AD" clId="Web-{93DDD2BE-019F-5EB4-8AB2-E6C7AC6848C3}" dt="2026-09-14T11:55:41.646" v="35"/>
        <pc:sldMkLst>
          <pc:docMk/>
          <pc:sldMk cId="1348068066" sldId="736"/>
        </pc:sldMkLst>
      </pc:sldChg>
    </pc:docChg>
  </pc:docChgLst>
  <pc:docChgLst>
    <pc:chgData name="Claire Jennison" userId="S::claire.jennison@wilsthorpe.ttct.co.uk::e365d8ee-8337-4a55-84df-3726f3b5d80c" providerId="AD" clId="Web-{087930CA-426F-CE2E-9392-ED948EDF5587}"/>
    <pc:docChg chg="modSld">
      <pc:chgData name="Claire Jennison" userId="S::claire.jennison@wilsthorpe.ttct.co.uk::e365d8ee-8337-4a55-84df-3726f3b5d80c" providerId="AD" clId="Web-{087930CA-426F-CE2E-9392-ED948EDF5587}" dt="2026-09-15T09:03:16.480" v="25"/>
      <pc:docMkLst>
        <pc:docMk/>
      </pc:docMkLst>
      <pc:sldChg chg="modSp">
        <pc:chgData name="Claire Jennison" userId="S::claire.jennison@wilsthorpe.ttct.co.uk::e365d8ee-8337-4a55-84df-3726f3b5d80c" providerId="AD" clId="Web-{087930CA-426F-CE2E-9392-ED948EDF5587}" dt="2026-09-15T09:03:03.557" v="21"/>
        <pc:sldMkLst>
          <pc:docMk/>
          <pc:sldMk cId="1645170459" sldId="629"/>
        </pc:sldMkLst>
        <pc:graphicFrameChg chg="mod modGraphic">
          <ac:chgData name="Claire Jennison" userId="S::claire.jennison@wilsthorpe.ttct.co.uk::e365d8ee-8337-4a55-84df-3726f3b5d80c" providerId="AD" clId="Web-{087930CA-426F-CE2E-9392-ED948EDF5587}" dt="2026-09-15T09:03:03.557" v="21"/>
          <ac:graphicFrameMkLst>
            <pc:docMk/>
            <pc:sldMk cId="1645170459" sldId="629"/>
            <ac:graphicFrameMk id="5" creationId="{41CB0DB5-91E4-3590-05DC-C6B82CF5AFFA}"/>
          </ac:graphicFrameMkLst>
        </pc:graphicFrameChg>
      </pc:sldChg>
      <pc:sldChg chg="modSp">
        <pc:chgData name="Claire Jennison" userId="S::claire.jennison@wilsthorpe.ttct.co.uk::e365d8ee-8337-4a55-84df-3726f3b5d80c" providerId="AD" clId="Web-{087930CA-426F-CE2E-9392-ED948EDF5587}" dt="2026-09-15T09:03:16.480" v="25"/>
        <pc:sldMkLst>
          <pc:docMk/>
          <pc:sldMk cId="2435810601" sldId="6405"/>
        </pc:sldMkLst>
        <pc:graphicFrameChg chg="mod modGraphic">
          <ac:chgData name="Claire Jennison" userId="S::claire.jennison@wilsthorpe.ttct.co.uk::e365d8ee-8337-4a55-84df-3726f3b5d80c" providerId="AD" clId="Web-{087930CA-426F-CE2E-9392-ED948EDF5587}" dt="2026-09-15T09:03:16.480" v="25"/>
          <ac:graphicFrameMkLst>
            <pc:docMk/>
            <pc:sldMk cId="2435810601" sldId="6405"/>
            <ac:graphicFrameMk id="5" creationId="{8BC410F9-4F30-BD0A-7719-9B7A78C27B03}"/>
          </ac:graphicFrameMkLst>
        </pc:graphicFrameChg>
      </pc:sldChg>
    </pc:docChg>
  </pc:docChgLst>
  <pc:docChgLst>
    <pc:chgData name="Brendan Parker" userId="47a41cb6-94c9-48ec-9712-2d2ac2779b17" providerId="ADAL" clId="{E26EEBB5-BA19-46ED-886C-6AFCF30FC370}"/>
    <pc:docChg chg="modSld">
      <pc:chgData name="Brendan Parker" userId="47a41cb6-94c9-48ec-9712-2d2ac2779b17" providerId="ADAL" clId="{E26EEBB5-BA19-46ED-886C-6AFCF30FC370}" dt="2026-09-15T08:27:45.440" v="0" actId="20577"/>
      <pc:docMkLst>
        <pc:docMk/>
      </pc:docMkLst>
      <pc:sldChg chg="modNotesTx">
        <pc:chgData name="Brendan Parker" userId="47a41cb6-94c9-48ec-9712-2d2ac2779b17" providerId="ADAL" clId="{E26EEBB5-BA19-46ED-886C-6AFCF30FC370}" dt="2026-09-15T08:27:45.440" v="0" actId="20577"/>
        <pc:sldMkLst>
          <pc:docMk/>
          <pc:sldMk cId="2747483203" sldId="308"/>
        </pc:sldMkLst>
      </pc:sldChg>
    </pc:docChg>
  </pc:docChgLst>
  <pc:docChgLst>
    <pc:chgData name="Emma Swallow" userId="S::emma.swallow@wilsthorpe.ttct.co.uk::c318c063-e18f-4563-9410-367a0119686e" providerId="AD" clId="Web-{7C9FAA6F-817B-4841-C4D9-01E26C750C2D}"/>
    <pc:docChg chg="addSld delSld modSld">
      <pc:chgData name="Emma Swallow" userId="S::emma.swallow@wilsthorpe.ttct.co.uk::c318c063-e18f-4563-9410-367a0119686e" providerId="AD" clId="Web-{7C9FAA6F-817B-4841-C4D9-01E26C750C2D}" dt="2026-09-13T15:28:42.271" v="260" actId="20577"/>
      <pc:docMkLst>
        <pc:docMk/>
      </pc:docMkLst>
      <pc:sldChg chg="add">
        <pc:chgData name="Emma Swallow" userId="S::emma.swallow@wilsthorpe.ttct.co.uk::c318c063-e18f-4563-9410-367a0119686e" providerId="AD" clId="Web-{7C9FAA6F-817B-4841-C4D9-01E26C750C2D}" dt="2026-09-13T15:17:38.372" v="0"/>
        <pc:sldMkLst>
          <pc:docMk/>
          <pc:sldMk cId="0" sldId="274"/>
        </pc:sldMkLst>
      </pc:sldChg>
      <pc:sldChg chg="modSp add">
        <pc:chgData name="Emma Swallow" userId="S::emma.swallow@wilsthorpe.ttct.co.uk::c318c063-e18f-4563-9410-367a0119686e" providerId="AD" clId="Web-{7C9FAA6F-817B-4841-C4D9-01E26C750C2D}" dt="2026-09-13T15:28:42.271" v="260" actId="20577"/>
        <pc:sldMkLst>
          <pc:docMk/>
          <pc:sldMk cId="0" sldId="275"/>
        </pc:sldMkLst>
        <pc:spChg chg="mod">
          <ac:chgData name="Emma Swallow" userId="S::emma.swallow@wilsthorpe.ttct.co.uk::c318c063-e18f-4563-9410-367a0119686e" providerId="AD" clId="Web-{7C9FAA6F-817B-4841-C4D9-01E26C750C2D}" dt="2026-09-13T15:28:42.271" v="260" actId="20577"/>
          <ac:spMkLst>
            <pc:docMk/>
            <pc:sldMk cId="0" sldId="275"/>
            <ac:spMk id="257" creationId="{00000000-0000-0000-0000-000000000000}"/>
          </ac:spMkLst>
        </pc:spChg>
      </pc:sldChg>
      <pc:sldChg chg="modSp add">
        <pc:chgData name="Emma Swallow" userId="S::emma.swallow@wilsthorpe.ttct.co.uk::c318c063-e18f-4563-9410-367a0119686e" providerId="AD" clId="Web-{7C9FAA6F-817B-4841-C4D9-01E26C750C2D}" dt="2026-09-13T15:25:34.765" v="245" actId="1076"/>
        <pc:sldMkLst>
          <pc:docMk/>
          <pc:sldMk cId="0" sldId="277"/>
        </pc:sldMkLst>
        <pc:spChg chg="mod">
          <ac:chgData name="Emma Swallow" userId="S::emma.swallow@wilsthorpe.ttct.co.uk::c318c063-e18f-4563-9410-367a0119686e" providerId="AD" clId="Web-{7C9FAA6F-817B-4841-C4D9-01E26C750C2D}" dt="2026-09-13T15:25:34.765" v="245" actId="1076"/>
          <ac:spMkLst>
            <pc:docMk/>
            <pc:sldMk cId="0" sldId="277"/>
            <ac:spMk id="270" creationId="{00000000-0000-0000-0000-000000000000}"/>
          </ac:spMkLst>
        </pc:spChg>
      </pc:sldChg>
      <pc:sldChg chg="modSp add del">
        <pc:chgData name="Emma Swallow" userId="S::emma.swallow@wilsthorpe.ttct.co.uk::c318c063-e18f-4563-9410-367a0119686e" providerId="AD" clId="Web-{7C9FAA6F-817B-4841-C4D9-01E26C750C2D}" dt="2026-09-13T15:20:39.676" v="39"/>
        <pc:sldMkLst>
          <pc:docMk/>
          <pc:sldMk cId="0" sldId="279"/>
        </pc:sldMkLst>
        <pc:spChg chg="mod">
          <ac:chgData name="Emma Swallow" userId="S::emma.swallow@wilsthorpe.ttct.co.uk::c318c063-e18f-4563-9410-367a0119686e" providerId="AD" clId="Web-{7C9FAA6F-817B-4841-C4D9-01E26C750C2D}" dt="2026-09-13T15:20:39.676" v="39"/>
          <ac:spMkLst>
            <pc:docMk/>
            <pc:sldMk cId="0" sldId="279"/>
            <ac:spMk id="283" creationId="{00000000-0000-0000-0000-000000000000}"/>
          </ac:spMkLst>
        </pc:spChg>
      </pc:sldChg>
      <pc:sldChg chg="modSp add del">
        <pc:chgData name="Emma Swallow" userId="S::emma.swallow@wilsthorpe.ttct.co.uk::c318c063-e18f-4563-9410-367a0119686e" providerId="AD" clId="Web-{7C9FAA6F-817B-4841-C4D9-01E26C750C2D}" dt="2026-09-13T15:28:28.990" v="258" actId="1076"/>
        <pc:sldMkLst>
          <pc:docMk/>
          <pc:sldMk cId="714429124" sldId="725"/>
        </pc:sldMkLst>
        <pc:spChg chg="mod">
          <ac:chgData name="Emma Swallow" userId="S::emma.swallow@wilsthorpe.ttct.co.uk::c318c063-e18f-4563-9410-367a0119686e" providerId="AD" clId="Web-{7C9FAA6F-817B-4841-C4D9-01E26C750C2D}" dt="2026-09-13T15:28:03.192" v="251" actId="20577"/>
          <ac:spMkLst>
            <pc:docMk/>
            <pc:sldMk cId="714429124" sldId="725"/>
            <ac:spMk id="2" creationId="{3594DE70-AEA3-3A63-EC24-9D96F377EE6C}"/>
          </ac:spMkLst>
        </pc:spChg>
        <pc:spChg chg="mod">
          <ac:chgData name="Emma Swallow" userId="S::emma.swallow@wilsthorpe.ttct.co.uk::c318c063-e18f-4563-9410-367a0119686e" providerId="AD" clId="Web-{7C9FAA6F-817B-4841-C4D9-01E26C750C2D}" dt="2026-09-13T15:28:17.380" v="255"/>
          <ac:spMkLst>
            <pc:docMk/>
            <pc:sldMk cId="714429124" sldId="725"/>
            <ac:spMk id="3" creationId="{EA600C9E-BD6A-58EB-F801-18D620771123}"/>
          </ac:spMkLst>
        </pc:spChg>
        <pc:picChg chg="mod">
          <ac:chgData name="Emma Swallow" userId="S::emma.swallow@wilsthorpe.ttct.co.uk::c318c063-e18f-4563-9410-367a0119686e" providerId="AD" clId="Web-{7C9FAA6F-817B-4841-C4D9-01E26C750C2D}" dt="2026-09-13T15:28:28.990" v="258" actId="1076"/>
          <ac:picMkLst>
            <pc:docMk/>
            <pc:sldMk cId="714429124" sldId="725"/>
            <ac:picMk id="6" creationId="{13BD3424-3AA8-1C07-7A73-D06F452AFF68}"/>
          </ac:picMkLst>
        </pc:picChg>
      </pc:sldChg>
    </pc:docChg>
  </pc:docChgLst>
  <pc:docChgLst>
    <pc:chgData name="Jessica Starling" userId="dffe6240-1f3c-4cfa-9f74-a80fe59ce61e" providerId="ADAL" clId="{5ABBAFFD-0420-4F58-A229-8EC149F02966}"/>
    <pc:docChg chg="custSel addSld delSld modSld sldOrd modNotesMaster">
      <pc:chgData name="Jessica Starling" userId="dffe6240-1f3c-4cfa-9f74-a80fe59ce61e" providerId="ADAL" clId="{5ABBAFFD-0420-4F58-A229-8EC149F02966}" dt="2026-09-14T16:54:54.147" v="601"/>
      <pc:docMkLst>
        <pc:docMk/>
      </pc:docMkLst>
      <pc:sldChg chg="del">
        <pc:chgData name="Jessica Starling" userId="dffe6240-1f3c-4cfa-9f74-a80fe59ce61e" providerId="ADAL" clId="{5ABBAFFD-0420-4F58-A229-8EC149F02966}" dt="2026-09-14T12:58:18.324" v="4" actId="47"/>
        <pc:sldMkLst>
          <pc:docMk/>
          <pc:sldMk cId="109857222" sldId="256"/>
        </pc:sldMkLst>
      </pc:sldChg>
      <pc:sldChg chg="modNotes">
        <pc:chgData name="Jessica Starling" userId="dffe6240-1f3c-4cfa-9f74-a80fe59ce61e" providerId="ADAL" clId="{5ABBAFFD-0420-4F58-A229-8EC149F02966}" dt="2026-09-14T15:50:58.221" v="586"/>
        <pc:sldMkLst>
          <pc:docMk/>
          <pc:sldMk cId="0" sldId="260"/>
        </pc:sldMkLst>
      </pc:sldChg>
      <pc:sldChg chg="modSp mod modNotes">
        <pc:chgData name="Jessica Starling" userId="dffe6240-1f3c-4cfa-9f74-a80fe59ce61e" providerId="ADAL" clId="{5ABBAFFD-0420-4F58-A229-8EC149F02966}" dt="2026-09-14T15:50:58.221" v="586"/>
        <pc:sldMkLst>
          <pc:docMk/>
          <pc:sldMk cId="0" sldId="263"/>
        </pc:sldMkLst>
        <pc:spChg chg="mod">
          <ac:chgData name="Jessica Starling" userId="dffe6240-1f3c-4cfa-9f74-a80fe59ce61e" providerId="ADAL" clId="{5ABBAFFD-0420-4F58-A229-8EC149F02966}" dt="2026-09-14T12:57:39.611" v="0" actId="27636"/>
          <ac:spMkLst>
            <pc:docMk/>
            <pc:sldMk cId="0" sldId="263"/>
            <ac:spMk id="187" creationId="{00000000-0000-0000-0000-000000000000}"/>
          </ac:spMkLst>
        </pc:spChg>
      </pc:sldChg>
      <pc:sldChg chg="modNotes">
        <pc:chgData name="Jessica Starling" userId="dffe6240-1f3c-4cfa-9f74-a80fe59ce61e" providerId="ADAL" clId="{5ABBAFFD-0420-4F58-A229-8EC149F02966}" dt="2026-09-14T15:50:58.221" v="586"/>
        <pc:sldMkLst>
          <pc:docMk/>
          <pc:sldMk cId="0" sldId="264"/>
        </pc:sldMkLst>
      </pc:sldChg>
      <pc:sldChg chg="modNotes">
        <pc:chgData name="Jessica Starling" userId="dffe6240-1f3c-4cfa-9f74-a80fe59ce61e" providerId="ADAL" clId="{5ABBAFFD-0420-4F58-A229-8EC149F02966}" dt="2026-09-14T15:50:58.221" v="586"/>
        <pc:sldMkLst>
          <pc:docMk/>
          <pc:sldMk cId="0" sldId="265"/>
        </pc:sldMkLst>
      </pc:sldChg>
      <pc:sldChg chg="modNotes">
        <pc:chgData name="Jessica Starling" userId="dffe6240-1f3c-4cfa-9f74-a80fe59ce61e" providerId="ADAL" clId="{5ABBAFFD-0420-4F58-A229-8EC149F02966}" dt="2026-09-14T15:50:58.221" v="586"/>
        <pc:sldMkLst>
          <pc:docMk/>
          <pc:sldMk cId="0" sldId="266"/>
        </pc:sldMkLst>
      </pc:sldChg>
      <pc:sldChg chg="modNotes">
        <pc:chgData name="Jessica Starling" userId="dffe6240-1f3c-4cfa-9f74-a80fe59ce61e" providerId="ADAL" clId="{5ABBAFFD-0420-4F58-A229-8EC149F02966}" dt="2026-09-14T15:50:58.221" v="586"/>
        <pc:sldMkLst>
          <pc:docMk/>
          <pc:sldMk cId="0" sldId="267"/>
        </pc:sldMkLst>
      </pc:sldChg>
      <pc:sldChg chg="modNotes">
        <pc:chgData name="Jessica Starling" userId="dffe6240-1f3c-4cfa-9f74-a80fe59ce61e" providerId="ADAL" clId="{5ABBAFFD-0420-4F58-A229-8EC149F02966}" dt="2026-09-14T15:50:58.221" v="586"/>
        <pc:sldMkLst>
          <pc:docMk/>
          <pc:sldMk cId="0" sldId="268"/>
        </pc:sldMkLst>
      </pc:sldChg>
      <pc:sldChg chg="modNotes">
        <pc:chgData name="Jessica Starling" userId="dffe6240-1f3c-4cfa-9f74-a80fe59ce61e" providerId="ADAL" clId="{5ABBAFFD-0420-4F58-A229-8EC149F02966}" dt="2026-09-14T15:50:58.221" v="586"/>
        <pc:sldMkLst>
          <pc:docMk/>
          <pc:sldMk cId="0" sldId="269"/>
        </pc:sldMkLst>
      </pc:sldChg>
      <pc:sldChg chg="modNotes">
        <pc:chgData name="Jessica Starling" userId="dffe6240-1f3c-4cfa-9f74-a80fe59ce61e" providerId="ADAL" clId="{5ABBAFFD-0420-4F58-A229-8EC149F02966}" dt="2026-09-14T15:50:58.221" v="586"/>
        <pc:sldMkLst>
          <pc:docMk/>
          <pc:sldMk cId="0" sldId="270"/>
        </pc:sldMkLst>
      </pc:sldChg>
      <pc:sldChg chg="modNotes">
        <pc:chgData name="Jessica Starling" userId="dffe6240-1f3c-4cfa-9f74-a80fe59ce61e" providerId="ADAL" clId="{5ABBAFFD-0420-4F58-A229-8EC149F02966}" dt="2026-09-14T15:50:58.221" v="586"/>
        <pc:sldMkLst>
          <pc:docMk/>
          <pc:sldMk cId="0" sldId="271"/>
        </pc:sldMkLst>
      </pc:sldChg>
      <pc:sldChg chg="modNotes">
        <pc:chgData name="Jessica Starling" userId="dffe6240-1f3c-4cfa-9f74-a80fe59ce61e" providerId="ADAL" clId="{5ABBAFFD-0420-4F58-A229-8EC149F02966}" dt="2026-09-14T15:50:58.221" v="586"/>
        <pc:sldMkLst>
          <pc:docMk/>
          <pc:sldMk cId="0" sldId="272"/>
        </pc:sldMkLst>
      </pc:sldChg>
      <pc:sldChg chg="modNotes">
        <pc:chgData name="Jessica Starling" userId="dffe6240-1f3c-4cfa-9f74-a80fe59ce61e" providerId="ADAL" clId="{5ABBAFFD-0420-4F58-A229-8EC149F02966}" dt="2026-09-14T15:50:58.221" v="586"/>
        <pc:sldMkLst>
          <pc:docMk/>
          <pc:sldMk cId="0" sldId="274"/>
        </pc:sldMkLst>
      </pc:sldChg>
      <pc:sldChg chg="modNotes">
        <pc:chgData name="Jessica Starling" userId="dffe6240-1f3c-4cfa-9f74-a80fe59ce61e" providerId="ADAL" clId="{5ABBAFFD-0420-4F58-A229-8EC149F02966}" dt="2026-09-14T15:50:58.221" v="586"/>
        <pc:sldMkLst>
          <pc:docMk/>
          <pc:sldMk cId="0" sldId="275"/>
        </pc:sldMkLst>
      </pc:sldChg>
      <pc:sldChg chg="modNotes">
        <pc:chgData name="Jessica Starling" userId="dffe6240-1f3c-4cfa-9f74-a80fe59ce61e" providerId="ADAL" clId="{5ABBAFFD-0420-4F58-A229-8EC149F02966}" dt="2026-09-14T15:50:58.221" v="586"/>
        <pc:sldMkLst>
          <pc:docMk/>
          <pc:sldMk cId="0" sldId="277"/>
        </pc:sldMkLst>
      </pc:sldChg>
      <pc:sldChg chg="modNotes">
        <pc:chgData name="Jessica Starling" userId="dffe6240-1f3c-4cfa-9f74-a80fe59ce61e" providerId="ADAL" clId="{5ABBAFFD-0420-4F58-A229-8EC149F02966}" dt="2026-09-14T15:50:58.221" v="586"/>
        <pc:sldMkLst>
          <pc:docMk/>
          <pc:sldMk cId="0" sldId="279"/>
        </pc:sldMkLst>
      </pc:sldChg>
      <pc:sldChg chg="modNotes">
        <pc:chgData name="Jessica Starling" userId="dffe6240-1f3c-4cfa-9f74-a80fe59ce61e" providerId="ADAL" clId="{5ABBAFFD-0420-4F58-A229-8EC149F02966}" dt="2026-09-14T15:50:58.221" v="586"/>
        <pc:sldMkLst>
          <pc:docMk/>
          <pc:sldMk cId="0" sldId="282"/>
        </pc:sldMkLst>
      </pc:sldChg>
      <pc:sldChg chg="modNotes">
        <pc:chgData name="Jessica Starling" userId="dffe6240-1f3c-4cfa-9f74-a80fe59ce61e" providerId="ADAL" clId="{5ABBAFFD-0420-4F58-A229-8EC149F02966}" dt="2026-09-14T15:50:58.221" v="586"/>
        <pc:sldMkLst>
          <pc:docMk/>
          <pc:sldMk cId="0" sldId="283"/>
        </pc:sldMkLst>
      </pc:sldChg>
      <pc:sldChg chg="modNotes">
        <pc:chgData name="Jessica Starling" userId="dffe6240-1f3c-4cfa-9f74-a80fe59ce61e" providerId="ADAL" clId="{5ABBAFFD-0420-4F58-A229-8EC149F02966}" dt="2026-09-14T15:50:58.221" v="586"/>
        <pc:sldMkLst>
          <pc:docMk/>
          <pc:sldMk cId="0" sldId="284"/>
        </pc:sldMkLst>
      </pc:sldChg>
      <pc:sldChg chg="modNotes">
        <pc:chgData name="Jessica Starling" userId="dffe6240-1f3c-4cfa-9f74-a80fe59ce61e" providerId="ADAL" clId="{5ABBAFFD-0420-4F58-A229-8EC149F02966}" dt="2026-09-14T15:50:58.221" v="586"/>
        <pc:sldMkLst>
          <pc:docMk/>
          <pc:sldMk cId="0" sldId="285"/>
        </pc:sldMkLst>
      </pc:sldChg>
      <pc:sldChg chg="modNotes">
        <pc:chgData name="Jessica Starling" userId="dffe6240-1f3c-4cfa-9f74-a80fe59ce61e" providerId="ADAL" clId="{5ABBAFFD-0420-4F58-A229-8EC149F02966}" dt="2026-09-14T15:50:58.221" v="586"/>
        <pc:sldMkLst>
          <pc:docMk/>
          <pc:sldMk cId="0" sldId="287"/>
        </pc:sldMkLst>
      </pc:sldChg>
      <pc:sldChg chg="modNotes">
        <pc:chgData name="Jessica Starling" userId="dffe6240-1f3c-4cfa-9f74-a80fe59ce61e" providerId="ADAL" clId="{5ABBAFFD-0420-4F58-A229-8EC149F02966}" dt="2026-09-14T15:50:58.221" v="586"/>
        <pc:sldMkLst>
          <pc:docMk/>
          <pc:sldMk cId="0" sldId="288"/>
        </pc:sldMkLst>
      </pc:sldChg>
      <pc:sldChg chg="modNotes">
        <pc:chgData name="Jessica Starling" userId="dffe6240-1f3c-4cfa-9f74-a80fe59ce61e" providerId="ADAL" clId="{5ABBAFFD-0420-4F58-A229-8EC149F02966}" dt="2026-09-14T15:50:58.221" v="586"/>
        <pc:sldMkLst>
          <pc:docMk/>
          <pc:sldMk cId="0" sldId="289"/>
        </pc:sldMkLst>
      </pc:sldChg>
      <pc:sldChg chg="modNotes">
        <pc:chgData name="Jessica Starling" userId="dffe6240-1f3c-4cfa-9f74-a80fe59ce61e" providerId="ADAL" clId="{5ABBAFFD-0420-4F58-A229-8EC149F02966}" dt="2026-09-14T15:50:58.221" v="586"/>
        <pc:sldMkLst>
          <pc:docMk/>
          <pc:sldMk cId="0" sldId="290"/>
        </pc:sldMkLst>
      </pc:sldChg>
      <pc:sldChg chg="modNotes">
        <pc:chgData name="Jessica Starling" userId="dffe6240-1f3c-4cfa-9f74-a80fe59ce61e" providerId="ADAL" clId="{5ABBAFFD-0420-4F58-A229-8EC149F02966}" dt="2026-09-14T15:50:58.221" v="586"/>
        <pc:sldMkLst>
          <pc:docMk/>
          <pc:sldMk cId="0" sldId="292"/>
        </pc:sldMkLst>
      </pc:sldChg>
      <pc:sldChg chg="modSp mod modNotes">
        <pc:chgData name="Jessica Starling" userId="dffe6240-1f3c-4cfa-9f74-a80fe59ce61e" providerId="ADAL" clId="{5ABBAFFD-0420-4F58-A229-8EC149F02966}" dt="2026-09-14T15:50:58.221" v="586"/>
        <pc:sldMkLst>
          <pc:docMk/>
          <pc:sldMk cId="0" sldId="294"/>
        </pc:sldMkLst>
        <pc:spChg chg="mod">
          <ac:chgData name="Jessica Starling" userId="dffe6240-1f3c-4cfa-9f74-a80fe59ce61e" providerId="ADAL" clId="{5ABBAFFD-0420-4F58-A229-8EC149F02966}" dt="2026-09-14T12:57:39.633" v="1" actId="27636"/>
          <ac:spMkLst>
            <pc:docMk/>
            <pc:sldMk cId="0" sldId="294"/>
            <ac:spMk id="399" creationId="{00000000-0000-0000-0000-000000000000}"/>
          </ac:spMkLst>
        </pc:spChg>
      </pc:sldChg>
      <pc:sldChg chg="modNotes">
        <pc:chgData name="Jessica Starling" userId="dffe6240-1f3c-4cfa-9f74-a80fe59ce61e" providerId="ADAL" clId="{5ABBAFFD-0420-4F58-A229-8EC149F02966}" dt="2026-09-14T15:50:58.221" v="586"/>
        <pc:sldMkLst>
          <pc:docMk/>
          <pc:sldMk cId="0" sldId="296"/>
        </pc:sldMkLst>
      </pc:sldChg>
      <pc:sldChg chg="modNotes">
        <pc:chgData name="Jessica Starling" userId="dffe6240-1f3c-4cfa-9f74-a80fe59ce61e" providerId="ADAL" clId="{5ABBAFFD-0420-4F58-A229-8EC149F02966}" dt="2026-09-14T15:50:58.221" v="586"/>
        <pc:sldMkLst>
          <pc:docMk/>
          <pc:sldMk cId="0" sldId="299"/>
        </pc:sldMkLst>
      </pc:sldChg>
      <pc:sldChg chg="add modNotes">
        <pc:chgData name="Jessica Starling" userId="dffe6240-1f3c-4cfa-9f74-a80fe59ce61e" providerId="ADAL" clId="{5ABBAFFD-0420-4F58-A229-8EC149F02966}" dt="2026-09-14T15:50:58.221" v="586"/>
        <pc:sldMkLst>
          <pc:docMk/>
          <pc:sldMk cId="2747483203" sldId="308"/>
        </pc:sldMkLst>
      </pc:sldChg>
      <pc:sldChg chg="add modNotes">
        <pc:chgData name="Jessica Starling" userId="dffe6240-1f3c-4cfa-9f74-a80fe59ce61e" providerId="ADAL" clId="{5ABBAFFD-0420-4F58-A229-8EC149F02966}" dt="2026-09-14T15:50:58.221" v="586"/>
        <pc:sldMkLst>
          <pc:docMk/>
          <pc:sldMk cId="2389714173" sldId="309"/>
        </pc:sldMkLst>
      </pc:sldChg>
      <pc:sldChg chg="add modNotes">
        <pc:chgData name="Jessica Starling" userId="dffe6240-1f3c-4cfa-9f74-a80fe59ce61e" providerId="ADAL" clId="{5ABBAFFD-0420-4F58-A229-8EC149F02966}" dt="2026-09-14T15:50:58.221" v="586"/>
        <pc:sldMkLst>
          <pc:docMk/>
          <pc:sldMk cId="284828647" sldId="310"/>
        </pc:sldMkLst>
      </pc:sldChg>
      <pc:sldChg chg="add modNotes">
        <pc:chgData name="Jessica Starling" userId="dffe6240-1f3c-4cfa-9f74-a80fe59ce61e" providerId="ADAL" clId="{5ABBAFFD-0420-4F58-A229-8EC149F02966}" dt="2026-09-14T15:50:58.221" v="586"/>
        <pc:sldMkLst>
          <pc:docMk/>
          <pc:sldMk cId="2755332802" sldId="311"/>
        </pc:sldMkLst>
      </pc:sldChg>
      <pc:sldChg chg="add">
        <pc:chgData name="Jessica Starling" userId="dffe6240-1f3c-4cfa-9f74-a80fe59ce61e" providerId="ADAL" clId="{5ABBAFFD-0420-4F58-A229-8EC149F02966}" dt="2026-09-14T15:33:58.234" v="227"/>
        <pc:sldMkLst>
          <pc:docMk/>
          <pc:sldMk cId="2076424241" sldId="601"/>
        </pc:sldMkLst>
      </pc:sldChg>
      <pc:sldChg chg="modSp add mod">
        <pc:chgData name="Jessica Starling" userId="dffe6240-1f3c-4cfa-9f74-a80fe59ce61e" providerId="ADAL" clId="{5ABBAFFD-0420-4F58-A229-8EC149F02966}" dt="2026-09-14T15:32:06.295" v="226" actId="20577"/>
        <pc:sldMkLst>
          <pc:docMk/>
          <pc:sldMk cId="17070766" sldId="603"/>
        </pc:sldMkLst>
        <pc:spChg chg="mod">
          <ac:chgData name="Jessica Starling" userId="dffe6240-1f3c-4cfa-9f74-a80fe59ce61e" providerId="ADAL" clId="{5ABBAFFD-0420-4F58-A229-8EC149F02966}" dt="2026-09-14T15:32:06.295" v="226" actId="20577"/>
          <ac:spMkLst>
            <pc:docMk/>
            <pc:sldMk cId="17070766" sldId="603"/>
            <ac:spMk id="5" creationId="{5DA03727-A272-13A7-4051-B0CF5021A91E}"/>
          </ac:spMkLst>
        </pc:spChg>
      </pc:sldChg>
      <pc:sldChg chg="add">
        <pc:chgData name="Jessica Starling" userId="dffe6240-1f3c-4cfa-9f74-a80fe59ce61e" providerId="ADAL" clId="{5ABBAFFD-0420-4F58-A229-8EC149F02966}" dt="2026-09-14T15:31:45.330" v="198"/>
        <pc:sldMkLst>
          <pc:docMk/>
          <pc:sldMk cId="1607017191" sldId="604"/>
        </pc:sldMkLst>
      </pc:sldChg>
      <pc:sldChg chg="ord modNotes">
        <pc:chgData name="Jessica Starling" userId="dffe6240-1f3c-4cfa-9f74-a80fe59ce61e" providerId="ADAL" clId="{5ABBAFFD-0420-4F58-A229-8EC149F02966}" dt="2026-09-14T15:50:58.221" v="586"/>
        <pc:sldMkLst>
          <pc:docMk/>
          <pc:sldMk cId="1645170459" sldId="629"/>
        </pc:sldMkLst>
      </pc:sldChg>
      <pc:sldChg chg="modNotes">
        <pc:chgData name="Jessica Starling" userId="dffe6240-1f3c-4cfa-9f74-a80fe59ce61e" providerId="ADAL" clId="{5ABBAFFD-0420-4F58-A229-8EC149F02966}" dt="2026-09-14T15:50:58.221" v="586"/>
        <pc:sldMkLst>
          <pc:docMk/>
          <pc:sldMk cId="3549021392" sldId="724"/>
        </pc:sldMkLst>
      </pc:sldChg>
      <pc:sldChg chg="add">
        <pc:chgData name="Jessica Starling" userId="dffe6240-1f3c-4cfa-9f74-a80fe59ce61e" providerId="ADAL" clId="{5ABBAFFD-0420-4F58-A229-8EC149F02966}" dt="2026-09-14T15:33:58.234" v="227"/>
        <pc:sldMkLst>
          <pc:docMk/>
          <pc:sldMk cId="521081801" sldId="726"/>
        </pc:sldMkLst>
      </pc:sldChg>
      <pc:sldChg chg="add">
        <pc:chgData name="Jessica Starling" userId="dffe6240-1f3c-4cfa-9f74-a80fe59ce61e" providerId="ADAL" clId="{5ABBAFFD-0420-4F58-A229-8EC149F02966}" dt="2026-09-14T15:33:58.234" v="227"/>
        <pc:sldMkLst>
          <pc:docMk/>
          <pc:sldMk cId="2595827135" sldId="727"/>
        </pc:sldMkLst>
      </pc:sldChg>
      <pc:sldChg chg="modNotes">
        <pc:chgData name="Jessica Starling" userId="dffe6240-1f3c-4cfa-9f74-a80fe59ce61e" providerId="ADAL" clId="{5ABBAFFD-0420-4F58-A229-8EC149F02966}" dt="2026-09-14T15:50:58.221" v="586"/>
        <pc:sldMkLst>
          <pc:docMk/>
          <pc:sldMk cId="3138266529" sldId="4334"/>
        </pc:sldMkLst>
      </pc:sldChg>
      <pc:sldChg chg="modNotes">
        <pc:chgData name="Jessica Starling" userId="dffe6240-1f3c-4cfa-9f74-a80fe59ce61e" providerId="ADAL" clId="{5ABBAFFD-0420-4F58-A229-8EC149F02966}" dt="2026-09-14T15:50:58.221" v="586"/>
        <pc:sldMkLst>
          <pc:docMk/>
          <pc:sldMk cId="2229010281" sldId="4335"/>
        </pc:sldMkLst>
      </pc:sldChg>
      <pc:sldChg chg="modNotes">
        <pc:chgData name="Jessica Starling" userId="dffe6240-1f3c-4cfa-9f74-a80fe59ce61e" providerId="ADAL" clId="{5ABBAFFD-0420-4F58-A229-8EC149F02966}" dt="2026-09-14T15:50:58.221" v="586"/>
        <pc:sldMkLst>
          <pc:docMk/>
          <pc:sldMk cId="1721497350" sldId="4336"/>
        </pc:sldMkLst>
      </pc:sldChg>
      <pc:sldChg chg="modNotes">
        <pc:chgData name="Jessica Starling" userId="dffe6240-1f3c-4cfa-9f74-a80fe59ce61e" providerId="ADAL" clId="{5ABBAFFD-0420-4F58-A229-8EC149F02966}" dt="2026-09-14T15:50:58.221" v="586"/>
        <pc:sldMkLst>
          <pc:docMk/>
          <pc:sldMk cId="3663880703" sldId="4337"/>
        </pc:sldMkLst>
      </pc:sldChg>
      <pc:sldChg chg="modNotes">
        <pc:chgData name="Jessica Starling" userId="dffe6240-1f3c-4cfa-9f74-a80fe59ce61e" providerId="ADAL" clId="{5ABBAFFD-0420-4F58-A229-8EC149F02966}" dt="2026-09-14T15:50:58.221" v="586"/>
        <pc:sldMkLst>
          <pc:docMk/>
          <pc:sldMk cId="3268242940" sldId="4344"/>
        </pc:sldMkLst>
      </pc:sldChg>
      <pc:sldChg chg="modNotes">
        <pc:chgData name="Jessica Starling" userId="dffe6240-1f3c-4cfa-9f74-a80fe59ce61e" providerId="ADAL" clId="{5ABBAFFD-0420-4F58-A229-8EC149F02966}" dt="2026-09-14T15:50:58.221" v="586"/>
        <pc:sldMkLst>
          <pc:docMk/>
          <pc:sldMk cId="563715569" sldId="4345"/>
        </pc:sldMkLst>
      </pc:sldChg>
      <pc:sldChg chg="addSp delSp modSp mod modNotes">
        <pc:chgData name="Jessica Starling" userId="dffe6240-1f3c-4cfa-9f74-a80fe59ce61e" providerId="ADAL" clId="{5ABBAFFD-0420-4F58-A229-8EC149F02966}" dt="2026-09-14T15:50:58.221" v="586"/>
        <pc:sldMkLst>
          <pc:docMk/>
          <pc:sldMk cId="2063983981" sldId="4346"/>
        </pc:sldMkLst>
        <pc:spChg chg="mod">
          <ac:chgData name="Jessica Starling" userId="dffe6240-1f3c-4cfa-9f74-a80fe59ce61e" providerId="ADAL" clId="{5ABBAFFD-0420-4F58-A229-8EC149F02966}" dt="2026-09-14T15:28:48.064" v="197" actId="20577"/>
          <ac:spMkLst>
            <pc:docMk/>
            <pc:sldMk cId="2063983981" sldId="4346"/>
            <ac:spMk id="3" creationId="{F7776D3B-4497-B63D-E135-C26FF30FE505}"/>
          </ac:spMkLst>
        </pc:spChg>
        <pc:spChg chg="mod">
          <ac:chgData name="Jessica Starling" userId="dffe6240-1f3c-4cfa-9f74-a80fe59ce61e" providerId="ADAL" clId="{5ABBAFFD-0420-4F58-A229-8EC149F02966}" dt="2026-09-14T15:28:35.714" v="196" actId="20577"/>
          <ac:spMkLst>
            <pc:docMk/>
            <pc:sldMk cId="2063983981" sldId="4346"/>
            <ac:spMk id="5" creationId="{5654C26E-F1D2-5E46-D1DB-6E433B2CED51}"/>
          </ac:spMkLst>
        </pc:spChg>
        <pc:graphicFrameChg chg="del modGraphic">
          <ac:chgData name="Jessica Starling" userId="dffe6240-1f3c-4cfa-9f74-a80fe59ce61e" providerId="ADAL" clId="{5ABBAFFD-0420-4F58-A229-8EC149F02966}" dt="2026-09-14T15:24:29.488" v="11" actId="478"/>
          <ac:graphicFrameMkLst>
            <pc:docMk/>
            <pc:sldMk cId="2063983981" sldId="4346"/>
            <ac:graphicFrameMk id="2" creationId="{5252978C-488E-15E5-870E-C88EDDEADF6D}"/>
          </ac:graphicFrameMkLst>
        </pc:graphicFrameChg>
        <pc:picChg chg="add mod">
          <ac:chgData name="Jessica Starling" userId="dffe6240-1f3c-4cfa-9f74-a80fe59ce61e" providerId="ADAL" clId="{5ABBAFFD-0420-4F58-A229-8EC149F02966}" dt="2026-09-14T15:25:50.231" v="18" actId="1076"/>
          <ac:picMkLst>
            <pc:docMk/>
            <pc:sldMk cId="2063983981" sldId="4346"/>
            <ac:picMk id="4" creationId="{F2445DF1-23C3-A278-E01B-54782BD453E5}"/>
          </ac:picMkLst>
        </pc:picChg>
        <pc:picChg chg="add mod">
          <ac:chgData name="Jessica Starling" userId="dffe6240-1f3c-4cfa-9f74-a80fe59ce61e" providerId="ADAL" clId="{5ABBAFFD-0420-4F58-A229-8EC149F02966}" dt="2026-09-14T15:25:45.391" v="17" actId="1076"/>
          <ac:picMkLst>
            <pc:docMk/>
            <pc:sldMk cId="2063983981" sldId="4346"/>
            <ac:picMk id="8" creationId="{D68F4E2D-11F7-470E-AAC2-F954307C4AAD}"/>
          </ac:picMkLst>
        </pc:picChg>
      </pc:sldChg>
      <pc:sldChg chg="add modNotes">
        <pc:chgData name="Jessica Starling" userId="dffe6240-1f3c-4cfa-9f74-a80fe59ce61e" providerId="ADAL" clId="{5ABBAFFD-0420-4F58-A229-8EC149F02966}" dt="2026-09-14T15:50:58.221" v="586"/>
        <pc:sldMkLst>
          <pc:docMk/>
          <pc:sldMk cId="2435810601" sldId="6405"/>
        </pc:sldMkLst>
      </pc:sldChg>
      <pc:sldChg chg="addSp modSp new mod">
        <pc:chgData name="Jessica Starling" userId="dffe6240-1f3c-4cfa-9f74-a80fe59ce61e" providerId="ADAL" clId="{5ABBAFFD-0420-4F58-A229-8EC149F02966}" dt="2026-09-14T15:34:48.867" v="235" actId="1076"/>
        <pc:sldMkLst>
          <pc:docMk/>
          <pc:sldMk cId="1718891558" sldId="6406"/>
        </pc:sldMkLst>
        <pc:picChg chg="add mod">
          <ac:chgData name="Jessica Starling" userId="dffe6240-1f3c-4cfa-9f74-a80fe59ce61e" providerId="ADAL" clId="{5ABBAFFD-0420-4F58-A229-8EC149F02966}" dt="2026-09-14T15:34:40.277" v="232" actId="1076"/>
          <ac:picMkLst>
            <pc:docMk/>
            <pc:sldMk cId="1718891558" sldId="6406"/>
            <ac:picMk id="2" creationId="{EC50657E-EC60-F51C-D740-1263E0430407}"/>
          </ac:picMkLst>
        </pc:picChg>
        <pc:picChg chg="add mod">
          <ac:chgData name="Jessica Starling" userId="dffe6240-1f3c-4cfa-9f74-a80fe59ce61e" providerId="ADAL" clId="{5ABBAFFD-0420-4F58-A229-8EC149F02966}" dt="2026-09-14T15:34:48.867" v="235" actId="1076"/>
          <ac:picMkLst>
            <pc:docMk/>
            <pc:sldMk cId="1718891558" sldId="6406"/>
            <ac:picMk id="3" creationId="{096C7F69-CE38-F078-62DA-DC07F8465FBF}"/>
          </ac:picMkLst>
        </pc:picChg>
      </pc:sldChg>
      <pc:sldChg chg="add del setBg">
        <pc:chgData name="Jessica Starling" userId="dffe6240-1f3c-4cfa-9f74-a80fe59ce61e" providerId="ADAL" clId="{5ABBAFFD-0420-4F58-A229-8EC149F02966}" dt="2026-09-14T15:45:50.503" v="400" actId="47"/>
        <pc:sldMkLst>
          <pc:docMk/>
          <pc:sldMk cId="3891709588" sldId="6407"/>
        </pc:sldMkLst>
      </pc:sldChg>
      <pc:sldChg chg="addSp delSp modSp mod modNotes">
        <pc:chgData name="Jessica Starling" userId="dffe6240-1f3c-4cfa-9f74-a80fe59ce61e" providerId="ADAL" clId="{5ABBAFFD-0420-4F58-A229-8EC149F02966}" dt="2026-09-14T15:50:58.221" v="586"/>
        <pc:sldMkLst>
          <pc:docMk/>
          <pc:sldMk cId="451883921" sldId="6408"/>
        </pc:sldMkLst>
        <pc:spChg chg="add mod">
          <ac:chgData name="Jessica Starling" userId="dffe6240-1f3c-4cfa-9f74-a80fe59ce61e" providerId="ADAL" clId="{5ABBAFFD-0420-4F58-A229-8EC149F02966}" dt="2026-09-14T15:38:20.772" v="301" actId="1076"/>
          <ac:spMkLst>
            <pc:docMk/>
            <pc:sldMk cId="451883921" sldId="6408"/>
            <ac:spMk id="2" creationId="{6848FA43-B4B8-56D6-D138-3F8DA2884143}"/>
          </ac:spMkLst>
        </pc:spChg>
        <pc:spChg chg="del">
          <ac:chgData name="Jessica Starling" userId="dffe6240-1f3c-4cfa-9f74-a80fe59ce61e" providerId="ADAL" clId="{5ABBAFFD-0420-4F58-A229-8EC149F02966}" dt="2026-09-14T15:37:24.986" v="265" actId="478"/>
          <ac:spMkLst>
            <pc:docMk/>
            <pc:sldMk cId="451883921" sldId="6408"/>
            <ac:spMk id="3" creationId="{5FCDB57C-AEC5-EF11-18EA-F01E34BAC132}"/>
          </ac:spMkLst>
        </pc:spChg>
        <pc:spChg chg="add mod">
          <ac:chgData name="Jessica Starling" userId="dffe6240-1f3c-4cfa-9f74-a80fe59ce61e" providerId="ADAL" clId="{5ABBAFFD-0420-4F58-A229-8EC149F02966}" dt="2026-09-14T15:38:20.772" v="301" actId="1076"/>
          <ac:spMkLst>
            <pc:docMk/>
            <pc:sldMk cId="451883921" sldId="6408"/>
            <ac:spMk id="4" creationId="{A7F774B6-20B0-94B8-BC93-4DFBBBB50ED9}"/>
          </ac:spMkLst>
        </pc:spChg>
        <pc:spChg chg="mod">
          <ac:chgData name="Jessica Starling" userId="dffe6240-1f3c-4cfa-9f74-a80fe59ce61e" providerId="ADAL" clId="{5ABBAFFD-0420-4F58-A229-8EC149F02966}" dt="2026-09-14T15:37:38.479" v="282" actId="20577"/>
          <ac:spMkLst>
            <pc:docMk/>
            <pc:sldMk cId="451883921" sldId="6408"/>
            <ac:spMk id="5" creationId="{008C6FCC-EEFF-E0D1-FBEB-DB3B1BACBB9A}"/>
          </ac:spMkLst>
        </pc:spChg>
        <pc:picChg chg="del">
          <ac:chgData name="Jessica Starling" userId="dffe6240-1f3c-4cfa-9f74-a80fe59ce61e" providerId="ADAL" clId="{5ABBAFFD-0420-4F58-A229-8EC149F02966}" dt="2026-09-14T15:37:22.180" v="264" actId="478"/>
          <ac:picMkLst>
            <pc:docMk/>
            <pc:sldMk cId="451883921" sldId="6408"/>
            <ac:picMk id="8" creationId="{6EF252E9-DCB8-15C5-2B82-8EBBD72D7ADA}"/>
          </ac:picMkLst>
        </pc:picChg>
      </pc:sldChg>
      <pc:sldChg chg="add del">
        <pc:chgData name="Jessica Starling" userId="dffe6240-1f3c-4cfa-9f74-a80fe59ce61e" providerId="ADAL" clId="{5ABBAFFD-0420-4F58-A229-8EC149F02966}" dt="2026-09-14T15:37:16.504" v="263"/>
        <pc:sldMkLst>
          <pc:docMk/>
          <pc:sldMk cId="3482982230" sldId="6408"/>
        </pc:sldMkLst>
      </pc:sldChg>
      <pc:sldChg chg="addSp modSp add mod modNotes">
        <pc:chgData name="Jessica Starling" userId="dffe6240-1f3c-4cfa-9f74-a80fe59ce61e" providerId="ADAL" clId="{5ABBAFFD-0420-4F58-A229-8EC149F02966}" dt="2026-09-14T15:50:58.221" v="586"/>
        <pc:sldMkLst>
          <pc:docMk/>
          <pc:sldMk cId="2952187032" sldId="6409"/>
        </pc:sldMkLst>
        <pc:spChg chg="add mod">
          <ac:chgData name="Jessica Starling" userId="dffe6240-1f3c-4cfa-9f74-a80fe59ce61e" providerId="ADAL" clId="{5ABBAFFD-0420-4F58-A229-8EC149F02966}" dt="2026-09-14T15:41:29.574" v="395" actId="20577"/>
          <ac:spMkLst>
            <pc:docMk/>
            <pc:sldMk cId="2952187032" sldId="6409"/>
            <ac:spMk id="2" creationId="{3BBABB91-2E28-23C4-9AC1-D50DC747E095}"/>
          </ac:spMkLst>
        </pc:spChg>
        <pc:spChg chg="add mod">
          <ac:chgData name="Jessica Starling" userId="dffe6240-1f3c-4cfa-9f74-a80fe59ce61e" providerId="ADAL" clId="{5ABBAFFD-0420-4F58-A229-8EC149F02966}" dt="2026-09-14T15:47:43.221" v="583" actId="1076"/>
          <ac:spMkLst>
            <pc:docMk/>
            <pc:sldMk cId="2952187032" sldId="6409"/>
            <ac:spMk id="4" creationId="{842FBFCC-2BD4-73E9-A64B-A3353E31BD19}"/>
          </ac:spMkLst>
        </pc:spChg>
        <pc:spChg chg="mod">
          <ac:chgData name="Jessica Starling" userId="dffe6240-1f3c-4cfa-9f74-a80fe59ce61e" providerId="ADAL" clId="{5ABBAFFD-0420-4F58-A229-8EC149F02966}" dt="2026-09-14T15:37:52.854" v="299" actId="20577"/>
          <ac:spMkLst>
            <pc:docMk/>
            <pc:sldMk cId="2952187032" sldId="6409"/>
            <ac:spMk id="5" creationId="{9EF5E8BE-E9D8-5407-AE7D-DAE42F9FD04B}"/>
          </ac:spMkLst>
        </pc:spChg>
        <pc:picChg chg="add mod">
          <ac:chgData name="Jessica Starling" userId="dffe6240-1f3c-4cfa-9f74-a80fe59ce61e" providerId="ADAL" clId="{5ABBAFFD-0420-4F58-A229-8EC149F02966}" dt="2026-09-14T15:47:45.245" v="584" actId="1076"/>
          <ac:picMkLst>
            <pc:docMk/>
            <pc:sldMk cId="2952187032" sldId="6409"/>
            <ac:picMk id="3" creationId="{651AA5BB-EED0-77CB-538F-EEB6830C1FCF}"/>
          </ac:picMkLst>
        </pc:picChg>
      </pc:sldChg>
      <pc:sldChg chg="addSp delSp modSp add mod ord modAnim">
        <pc:chgData name="Jessica Starling" userId="dffe6240-1f3c-4cfa-9f74-a80fe59ce61e" providerId="ADAL" clId="{5ABBAFFD-0420-4F58-A229-8EC149F02966}" dt="2026-09-14T16:54:54.147" v="601"/>
        <pc:sldMkLst>
          <pc:docMk/>
          <pc:sldMk cId="3649910271" sldId="6410"/>
        </pc:sldMkLst>
        <pc:spChg chg="del">
          <ac:chgData name="Jessica Starling" userId="dffe6240-1f3c-4cfa-9f74-a80fe59ce61e" providerId="ADAL" clId="{5ABBAFFD-0420-4F58-A229-8EC149F02966}" dt="2026-09-14T15:57:37.361" v="588" actId="478"/>
          <ac:spMkLst>
            <pc:docMk/>
            <pc:sldMk cId="3649910271" sldId="6410"/>
            <ac:spMk id="2" creationId="{5E7945E8-1693-3607-7FB5-2DA54E4E510E}"/>
          </ac:spMkLst>
        </pc:spChg>
        <pc:spChg chg="del">
          <ac:chgData name="Jessica Starling" userId="dffe6240-1f3c-4cfa-9f74-a80fe59ce61e" providerId="ADAL" clId="{5ABBAFFD-0420-4F58-A229-8EC149F02966}" dt="2026-09-14T15:57:39.335" v="589" actId="478"/>
          <ac:spMkLst>
            <pc:docMk/>
            <pc:sldMk cId="3649910271" sldId="6410"/>
            <ac:spMk id="5" creationId="{B43880D1-FD52-4CEE-9DC2-E72353E4EB5C}"/>
          </ac:spMkLst>
        </pc:spChg>
        <pc:spChg chg="add del mod">
          <ac:chgData name="Jessica Starling" userId="dffe6240-1f3c-4cfa-9f74-a80fe59ce61e" providerId="ADAL" clId="{5ABBAFFD-0420-4F58-A229-8EC149F02966}" dt="2026-09-14T15:57:43.627" v="590" actId="478"/>
          <ac:spMkLst>
            <pc:docMk/>
            <pc:sldMk cId="3649910271" sldId="6410"/>
            <ac:spMk id="7" creationId="{437CA63B-CEB8-B143-14F8-9A0846C80239}"/>
          </ac:spMkLst>
        </pc:spChg>
        <pc:picChg chg="add mod">
          <ac:chgData name="Jessica Starling" userId="dffe6240-1f3c-4cfa-9f74-a80fe59ce61e" providerId="ADAL" clId="{5ABBAFFD-0420-4F58-A229-8EC149F02966}" dt="2026-09-14T15:57:51.756" v="595" actId="1076"/>
          <ac:picMkLst>
            <pc:docMk/>
            <pc:sldMk cId="3649910271" sldId="6410"/>
            <ac:picMk id="9" creationId="{C8BF897B-EDFA-0C8C-3C94-2E66B5CA489F}"/>
          </ac:picMkLst>
        </pc:picChg>
        <pc:picChg chg="add mod">
          <ac:chgData name="Jessica Starling" userId="dffe6240-1f3c-4cfa-9f74-a80fe59ce61e" providerId="ADAL" clId="{5ABBAFFD-0420-4F58-A229-8EC149F02966}" dt="2026-09-14T15:58:41.101" v="598" actId="1076"/>
          <ac:picMkLst>
            <pc:docMk/>
            <pc:sldMk cId="3649910271" sldId="6410"/>
            <ac:picMk id="11" creationId="{DF1CA3CB-68EB-1037-81F8-46B68A54FBC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EE5CAB8-F27D-4681-82E1-230D37D5C3D4}" type="datetimeFigureOut">
              <a:t>9/15/2026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B74CBD1-5A36-40AB-9BAA-6A6C0D313A44}" type="slidenum">
              <a:t>‹#›</a:t>
            </a:fld>
            <a:endParaRPr lang="en-US"/>
          </a:p>
        </p:txBody>
      </p:sp>
    </p:spTree>
    <p:extLst>
      <p:ext uri="{BB962C8B-B14F-4D97-AF65-F5344CB8AC3E}">
        <p14:creationId xmlns:p14="http://schemas.microsoft.com/office/powerpoint/2010/main" val="3462803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57406-E94A-451C-8B72-B7D31A43BC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23D336-A9D7-583C-6710-7774DC164864}"/>
              </a:ext>
            </a:extLst>
          </p:cNvPr>
          <p:cNvSpPr>
            <a:spLocks noGrp="1" noRot="1" noChangeAspect="1"/>
          </p:cNvSpPr>
          <p:nvPr>
            <p:ph type="sldImg"/>
          </p:nvPr>
        </p:nvSpPr>
        <p:spPr>
          <a:xfrm>
            <a:off x="90488" y="744538"/>
            <a:ext cx="6616700" cy="3722687"/>
          </a:xfrm>
        </p:spPr>
      </p:sp>
      <p:sp>
        <p:nvSpPr>
          <p:cNvPr id="3" name="Notes Placeholder 2">
            <a:extLst>
              <a:ext uri="{FF2B5EF4-FFF2-40B4-BE49-F238E27FC236}">
                <a16:creationId xmlns:a16="http://schemas.microsoft.com/office/drawing/2014/main" id="{A6848AD0-C273-EC8E-5628-87C690F011C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639360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0a556c9f24_0_8: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g20a556c9f24_0_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0a556c9f24_0_17: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g20a556c9f24_0_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0a556c9f24_0_26: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g20a556c9f24_0_2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0a556c9f24_0_45: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0" name="Google Shape;200;g20a556c9f24_0_4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0a556c9f24_0_42: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g20a556c9f24_0_4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20a556c9f24_0_51: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0" name="Google Shape;210;g20a556c9f24_0_5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0a556c9f24_0_55: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g20a556c9f24_0_5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0a556c9f24_0_59: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g20a556c9f24_0_5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0a556c9f24_0_65: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g20a556c9f24_0_6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0a556c9f24_0_68: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g20a556c9f24_0_6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E6554-5862-B786-7305-5CE91375CA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0435E6-FDEF-7EF9-F464-5E3D5CA011F2}"/>
              </a:ext>
            </a:extLst>
          </p:cNvPr>
          <p:cNvSpPr>
            <a:spLocks noGrp="1" noRot="1" noChangeAspect="1"/>
          </p:cNvSpPr>
          <p:nvPr>
            <p:ph type="sldImg"/>
          </p:nvPr>
        </p:nvSpPr>
        <p:spPr>
          <a:xfrm>
            <a:off x="90488" y="744538"/>
            <a:ext cx="6616700" cy="3722687"/>
          </a:xfrm>
        </p:spPr>
      </p:sp>
      <p:sp>
        <p:nvSpPr>
          <p:cNvPr id="3" name="Notes Placeholder 2">
            <a:extLst>
              <a:ext uri="{FF2B5EF4-FFF2-40B4-BE49-F238E27FC236}">
                <a16:creationId xmlns:a16="http://schemas.microsoft.com/office/drawing/2014/main" id="{1D65ADA9-63B4-C459-641A-EBC6B4BF8EA7}"/>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0273892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115cfb69c63_2_211:notes"/>
          <p:cNvSpPr txBox="1">
            <a:spLocks noGrp="1"/>
          </p:cNvSpPr>
          <p:nvPr>
            <p:ph type="body" idx="1"/>
          </p:nvPr>
        </p:nvSpPr>
        <p:spPr>
          <a:xfrm>
            <a:off x="679768" y="4777194"/>
            <a:ext cx="5438140" cy="390861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g115cfb69c63_2_2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15cfb69c63_2_215:notes"/>
          <p:cNvSpPr txBox="1">
            <a:spLocks noGrp="1"/>
          </p:cNvSpPr>
          <p:nvPr>
            <p:ph type="body" idx="1"/>
          </p:nvPr>
        </p:nvSpPr>
        <p:spPr>
          <a:xfrm>
            <a:off x="679768" y="4777194"/>
            <a:ext cx="5438140" cy="390861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1" name="Google Shape;311;g115cfb69c63_2_2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24f4c853719_2_7: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5" name="Google Shape;325;g24f4c853719_2_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E4744FF0-CA32-2CB6-0E77-5F21A382359B}"/>
            </a:ext>
          </a:extLst>
        </p:cNvPr>
        <p:cNvGrpSpPr/>
        <p:nvPr/>
      </p:nvGrpSpPr>
      <p:grpSpPr>
        <a:xfrm>
          <a:off x="0" y="0"/>
          <a:ext cx="0" cy="0"/>
          <a:chOff x="0" y="0"/>
          <a:chExt cx="0" cy="0"/>
        </a:xfrm>
      </p:grpSpPr>
      <p:sp>
        <p:nvSpPr>
          <p:cNvPr id="324" name="Google Shape;324;g24f4c853719_2_7:notes">
            <a:extLst>
              <a:ext uri="{FF2B5EF4-FFF2-40B4-BE49-F238E27FC236}">
                <a16:creationId xmlns:a16="http://schemas.microsoft.com/office/drawing/2014/main" id="{06670909-90A9-6C47-AE43-7B5632586F45}"/>
              </a:ext>
            </a:extLst>
          </p:cNvPr>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5" name="Google Shape;325;g24f4c853719_2_7:notes">
            <a:extLst>
              <a:ext uri="{FF2B5EF4-FFF2-40B4-BE49-F238E27FC236}">
                <a16:creationId xmlns:a16="http://schemas.microsoft.com/office/drawing/2014/main" id="{E1A1EF02-8085-5DAD-7FC3-DDF333AB4D1A}"/>
              </a:ext>
            </a:extLst>
          </p:cNvPr>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98819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24f4c853719_2_22: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g24f4c853719_2_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24f4c853719_2_28: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g24f4c853719_2_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24f4c853719_2_0: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g24f4c853719_2_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24f4c853719_2_34: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6" name="Google Shape;356;g24f4c853719_2_3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24f4c853719_2_40: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3" name="Google Shape;363;g24f4c853719_2_4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115cfb69c63_2_155:notes"/>
          <p:cNvSpPr txBox="1">
            <a:spLocks noGrp="1"/>
          </p:cNvSpPr>
          <p:nvPr>
            <p:ph type="body" idx="1"/>
          </p:nvPr>
        </p:nvSpPr>
        <p:spPr>
          <a:xfrm>
            <a:off x="679768" y="4777194"/>
            <a:ext cx="5438140" cy="390861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1" name="Google Shape;381;g115cfb69c63_2_15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3125277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115cfb69c63_2_167:notes"/>
          <p:cNvSpPr txBox="1">
            <a:spLocks noGrp="1"/>
          </p:cNvSpPr>
          <p:nvPr>
            <p:ph type="body" idx="1"/>
          </p:nvPr>
        </p:nvSpPr>
        <p:spPr>
          <a:xfrm>
            <a:off x="679768" y="4777194"/>
            <a:ext cx="5438140" cy="390861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6" name="Google Shape;396;g115cfb69c63_2_16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115cfb69c63_2_181:notes"/>
          <p:cNvSpPr txBox="1">
            <a:spLocks noGrp="1"/>
          </p:cNvSpPr>
          <p:nvPr>
            <p:ph type="body" idx="1"/>
          </p:nvPr>
        </p:nvSpPr>
        <p:spPr>
          <a:xfrm>
            <a:off x="679768" y="4777194"/>
            <a:ext cx="5438140" cy="390861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2" name="Google Shape;412;g115cfb69c63_2_18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20a556c9f24_1_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20a556c9f24_1_6: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115cfb69c63_2_108:notes"/>
          <p:cNvSpPr txBox="1">
            <a:spLocks noGrp="1"/>
          </p:cNvSpPr>
          <p:nvPr>
            <p:ph type="body" idx="1"/>
          </p:nvPr>
        </p:nvSpPr>
        <p:spPr>
          <a:xfrm>
            <a:off x="679768" y="4777194"/>
            <a:ext cx="5438140" cy="390861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7" name="Google Shape;247;g115cfb69c63_2_10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115cfb69c63_2_112:notes"/>
          <p:cNvSpPr txBox="1">
            <a:spLocks noGrp="1"/>
          </p:cNvSpPr>
          <p:nvPr>
            <p:ph type="body" idx="1"/>
          </p:nvPr>
        </p:nvSpPr>
        <p:spPr>
          <a:xfrm>
            <a:off x="679768" y="4777194"/>
            <a:ext cx="5438140" cy="390861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g115cfb69c63_2_1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11c9cd92ad6_1_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11c9cd92ad6_1_0: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115cfb69c63_2_133:notes"/>
          <p:cNvSpPr txBox="1">
            <a:spLocks noGrp="1"/>
          </p:cNvSpPr>
          <p:nvPr>
            <p:ph type="body" idx="1"/>
          </p:nvPr>
        </p:nvSpPr>
        <p:spPr>
          <a:xfrm>
            <a:off x="679768" y="4777194"/>
            <a:ext cx="5438140" cy="390861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1" name="Google Shape;281;g115cfb69c63_2_13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15cfb69c63_2_82:notes"/>
          <p:cNvSpPr txBox="1">
            <a:spLocks noGrp="1"/>
          </p:cNvSpPr>
          <p:nvPr>
            <p:ph type="body" idx="1"/>
          </p:nvPr>
        </p:nvSpPr>
        <p:spPr>
          <a:xfrm>
            <a:off x="679768" y="4777194"/>
            <a:ext cx="5438140" cy="3908614"/>
          </a:xfrm>
          <a:prstGeom prst="rect">
            <a:avLst/>
          </a:prstGeom>
        </p:spPr>
        <p:txBody>
          <a:bodyPr spcFirstLastPara="1" wrap="square" lIns="91425" tIns="91425" rIns="91425" bIns="91425" anchor="t" anchorCtr="0">
            <a:noAutofit/>
          </a:bodyPr>
          <a:lstStyle/>
          <a:p>
            <a:pPr marL="0" indent="0">
              <a:buNone/>
            </a:pPr>
            <a:endParaRPr lang="en-US" dirty="0"/>
          </a:p>
        </p:txBody>
      </p:sp>
      <p:sp>
        <p:nvSpPr>
          <p:cNvPr id="134" name="Google Shape;134;g115cfb69c63_2_8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45733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15cfb69c63_2_82:notes"/>
          <p:cNvSpPr txBox="1">
            <a:spLocks noGrp="1"/>
          </p:cNvSpPr>
          <p:nvPr>
            <p:ph type="body" idx="1"/>
          </p:nvPr>
        </p:nvSpPr>
        <p:spPr>
          <a:xfrm>
            <a:off x="679768" y="4777194"/>
            <a:ext cx="5438140" cy="390861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g115cfb69c63_2_8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21906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15cfb69c63_2_82:notes"/>
          <p:cNvSpPr txBox="1">
            <a:spLocks noGrp="1"/>
          </p:cNvSpPr>
          <p:nvPr>
            <p:ph type="body" idx="1"/>
          </p:nvPr>
        </p:nvSpPr>
        <p:spPr>
          <a:xfrm>
            <a:off x="679768" y="4777194"/>
            <a:ext cx="5438140" cy="390861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g115cfb69c63_2_8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4688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B97BF-A621-8A2D-544B-5B3678547E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930B58-1F0A-18B0-78FF-4F1BDD17F975}"/>
              </a:ext>
            </a:extLst>
          </p:cNvPr>
          <p:cNvSpPr>
            <a:spLocks noGrp="1" noRot="1" noChangeAspect="1"/>
          </p:cNvSpPr>
          <p:nvPr>
            <p:ph type="sldImg"/>
          </p:nvPr>
        </p:nvSpPr>
        <p:spPr>
          <a:xfrm>
            <a:off x="90488" y="744538"/>
            <a:ext cx="6616700" cy="3722687"/>
          </a:xfrm>
        </p:spPr>
      </p:sp>
      <p:sp>
        <p:nvSpPr>
          <p:cNvPr id="3" name="Notes Placeholder 2">
            <a:extLst>
              <a:ext uri="{FF2B5EF4-FFF2-40B4-BE49-F238E27FC236}">
                <a16:creationId xmlns:a16="http://schemas.microsoft.com/office/drawing/2014/main" id="{61EEB273-9150-041C-2DFA-4245A641B5DB}"/>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5111594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15cfb69c63_2_82:notes"/>
          <p:cNvSpPr txBox="1">
            <a:spLocks noGrp="1"/>
          </p:cNvSpPr>
          <p:nvPr>
            <p:ph type="body" idx="1"/>
          </p:nvPr>
        </p:nvSpPr>
        <p:spPr>
          <a:xfrm>
            <a:off x="679768" y="4777194"/>
            <a:ext cx="5438140" cy="390861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g115cfb69c63_2_8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46837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D22C4-F423-6BA7-4537-C894D85642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D6ABD0-914B-4D7D-5477-70A9A9BFCF26}"/>
              </a:ext>
            </a:extLst>
          </p:cNvPr>
          <p:cNvSpPr>
            <a:spLocks noGrp="1" noRot="1" noChangeAspect="1"/>
          </p:cNvSpPr>
          <p:nvPr>
            <p:ph type="sldImg"/>
          </p:nvPr>
        </p:nvSpPr>
        <p:spPr>
          <a:xfrm>
            <a:off x="90488" y="744538"/>
            <a:ext cx="6616700" cy="3722687"/>
          </a:xfrm>
        </p:spPr>
      </p:sp>
      <p:sp>
        <p:nvSpPr>
          <p:cNvPr id="3" name="Notes Placeholder 2">
            <a:extLst>
              <a:ext uri="{FF2B5EF4-FFF2-40B4-BE49-F238E27FC236}">
                <a16:creationId xmlns:a16="http://schemas.microsoft.com/office/drawing/2014/main" id="{0A0CBE02-628F-2E18-7E1C-A839DC6D816B}"/>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5261144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65811-6867-249C-D5A3-8905446A77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453C54-95D9-19D6-66F6-17CBB954B834}"/>
              </a:ext>
            </a:extLst>
          </p:cNvPr>
          <p:cNvSpPr>
            <a:spLocks noGrp="1" noRot="1" noChangeAspect="1"/>
          </p:cNvSpPr>
          <p:nvPr>
            <p:ph type="sldImg"/>
          </p:nvPr>
        </p:nvSpPr>
        <p:spPr>
          <a:xfrm>
            <a:off x="90488" y="744538"/>
            <a:ext cx="6616700" cy="3722687"/>
          </a:xfrm>
        </p:spPr>
      </p:sp>
      <p:sp>
        <p:nvSpPr>
          <p:cNvPr id="3" name="Notes Placeholder 2">
            <a:extLst>
              <a:ext uri="{FF2B5EF4-FFF2-40B4-BE49-F238E27FC236}">
                <a16:creationId xmlns:a16="http://schemas.microsoft.com/office/drawing/2014/main" id="{3631DBDD-F6F9-5C2C-3829-4E57429BB42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5487583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EBA1A-9953-D7C2-AAFA-FDE346BEC1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E0C850-2779-FBF3-CC13-8B0F108303A9}"/>
              </a:ext>
            </a:extLst>
          </p:cNvPr>
          <p:cNvSpPr>
            <a:spLocks noGrp="1" noRot="1" noChangeAspect="1"/>
          </p:cNvSpPr>
          <p:nvPr>
            <p:ph type="sldImg"/>
          </p:nvPr>
        </p:nvSpPr>
        <p:spPr>
          <a:xfrm>
            <a:off x="90488" y="744538"/>
            <a:ext cx="6616700" cy="3722687"/>
          </a:xfrm>
        </p:spPr>
      </p:sp>
      <p:sp>
        <p:nvSpPr>
          <p:cNvPr id="3" name="Notes Placeholder 2">
            <a:extLst>
              <a:ext uri="{FF2B5EF4-FFF2-40B4-BE49-F238E27FC236}">
                <a16:creationId xmlns:a16="http://schemas.microsoft.com/office/drawing/2014/main" id="{311E1007-292A-C388-AD85-F9DC51265AD5}"/>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488508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512CE-288B-9912-15A5-C977E39720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AFD7C3-1B0B-7184-B5F8-1996D51DF5D3}"/>
              </a:ext>
            </a:extLst>
          </p:cNvPr>
          <p:cNvSpPr>
            <a:spLocks noGrp="1" noRot="1" noChangeAspect="1"/>
          </p:cNvSpPr>
          <p:nvPr>
            <p:ph type="sldImg"/>
          </p:nvPr>
        </p:nvSpPr>
        <p:spPr>
          <a:xfrm>
            <a:off x="90488" y="744538"/>
            <a:ext cx="6616700" cy="3722687"/>
          </a:xfrm>
        </p:spPr>
      </p:sp>
      <p:sp>
        <p:nvSpPr>
          <p:cNvPr id="3" name="Notes Placeholder 2">
            <a:extLst>
              <a:ext uri="{FF2B5EF4-FFF2-40B4-BE49-F238E27FC236}">
                <a16:creationId xmlns:a16="http://schemas.microsoft.com/office/drawing/2014/main" id="{15932B97-F943-0909-ED21-05395A33C894}"/>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587266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E3061-E552-00AC-ABF5-F384F8113E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407559-7B3F-1B85-E585-2CCECBEFE9C4}"/>
              </a:ext>
            </a:extLst>
          </p:cNvPr>
          <p:cNvSpPr>
            <a:spLocks noGrp="1" noRot="1" noChangeAspect="1"/>
          </p:cNvSpPr>
          <p:nvPr>
            <p:ph type="sldImg"/>
          </p:nvPr>
        </p:nvSpPr>
        <p:spPr>
          <a:xfrm>
            <a:off x="90488" y="744538"/>
            <a:ext cx="6616700" cy="3722687"/>
          </a:xfrm>
        </p:spPr>
      </p:sp>
      <p:sp>
        <p:nvSpPr>
          <p:cNvPr id="3" name="Notes Placeholder 2">
            <a:extLst>
              <a:ext uri="{FF2B5EF4-FFF2-40B4-BE49-F238E27FC236}">
                <a16:creationId xmlns:a16="http://schemas.microsoft.com/office/drawing/2014/main" id="{5A0081D9-568D-8BDD-A33B-88F211EE5852}"/>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435134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420233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EDBFB-4D1F-C1DB-434D-022C866733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012EFE-94FC-A575-B737-EA1137607A77}"/>
              </a:ext>
            </a:extLst>
          </p:cNvPr>
          <p:cNvSpPr>
            <a:spLocks noGrp="1" noRot="1" noChangeAspect="1"/>
          </p:cNvSpPr>
          <p:nvPr>
            <p:ph type="sldImg"/>
          </p:nvPr>
        </p:nvSpPr>
        <p:spPr>
          <a:xfrm>
            <a:off x="90488" y="744538"/>
            <a:ext cx="6616700" cy="3722687"/>
          </a:xfrm>
        </p:spPr>
      </p:sp>
      <p:sp>
        <p:nvSpPr>
          <p:cNvPr id="3" name="Notes Placeholder 2">
            <a:extLst>
              <a:ext uri="{FF2B5EF4-FFF2-40B4-BE49-F238E27FC236}">
                <a16:creationId xmlns:a16="http://schemas.microsoft.com/office/drawing/2014/main" id="{8681B52F-0F2B-D4C7-C7B9-372B79C2408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932634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1268fc43c17_0_0:notes"/>
          <p:cNvSpPr txBox="1">
            <a:spLocks noGrp="1"/>
          </p:cNvSpPr>
          <p:nvPr>
            <p:ph type="body" idx="1"/>
          </p:nvPr>
        </p:nvSpPr>
        <p:spPr>
          <a:xfrm>
            <a:off x="679768" y="4777194"/>
            <a:ext cx="5438140" cy="39087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g1268fc43c17_0_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A251E-F075-4CDC-98EE-154E9F9F70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38300CE-8E54-438D-A1C9-F6562206BE37}"/>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E41CEAF-E0E5-4E5E-B38E-F9B37F8C4560}"/>
              </a:ext>
            </a:extLst>
          </p:cNvPr>
          <p:cNvSpPr>
            <a:spLocks noGrp="1"/>
          </p:cNvSpPr>
          <p:nvPr>
            <p:ph type="dt" sz="half" idx="10"/>
          </p:nvPr>
        </p:nvSpPr>
        <p:spPr/>
        <p:txBody>
          <a:bodyPr/>
          <a:lstStyle/>
          <a:p>
            <a:fld id="{33E3EEF3-6D53-4291-A790-E5264DC759F2}" type="datetimeFigureOut">
              <a:rPr lang="en-GB" smtClean="0"/>
              <a:t>15/09/2026</a:t>
            </a:fld>
            <a:endParaRPr lang="en-GB"/>
          </a:p>
        </p:txBody>
      </p:sp>
      <p:sp>
        <p:nvSpPr>
          <p:cNvPr id="5" name="Footer Placeholder 4">
            <a:extLst>
              <a:ext uri="{FF2B5EF4-FFF2-40B4-BE49-F238E27FC236}">
                <a16:creationId xmlns:a16="http://schemas.microsoft.com/office/drawing/2014/main" id="{E3B7E933-FC13-4DF2-8050-6456161862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59DD4A8-521D-4C94-98CF-0CA47757059E}"/>
              </a:ext>
            </a:extLst>
          </p:cNvPr>
          <p:cNvSpPr>
            <a:spLocks noGrp="1"/>
          </p:cNvSpPr>
          <p:nvPr>
            <p:ph type="sldNum" sz="quarter" idx="12"/>
          </p:nvPr>
        </p:nvSpPr>
        <p:spPr/>
        <p:txBody>
          <a:bodyPr/>
          <a:lstStyle/>
          <a:p>
            <a:fld id="{98994377-6A66-4A0D-9324-41EC7B66D4C3}" type="slidenum">
              <a:rPr lang="en-GB" smtClean="0"/>
              <a:t>‹#›</a:t>
            </a:fld>
            <a:endParaRPr lang="en-GB"/>
          </a:p>
        </p:txBody>
      </p:sp>
    </p:spTree>
    <p:extLst>
      <p:ext uri="{BB962C8B-B14F-4D97-AF65-F5344CB8AC3E}">
        <p14:creationId xmlns:p14="http://schemas.microsoft.com/office/powerpoint/2010/main" val="114855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1810-B7CC-48AE-942E-693D7BAA367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707BC0-4C63-4789-B728-E4FC03B0459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567749-0F45-4FE2-BEB7-B91BAD5910DA}"/>
              </a:ext>
            </a:extLst>
          </p:cNvPr>
          <p:cNvSpPr>
            <a:spLocks noGrp="1"/>
          </p:cNvSpPr>
          <p:nvPr>
            <p:ph type="dt" sz="half" idx="10"/>
          </p:nvPr>
        </p:nvSpPr>
        <p:spPr/>
        <p:txBody>
          <a:bodyPr/>
          <a:lstStyle/>
          <a:p>
            <a:fld id="{33E3EEF3-6D53-4291-A790-E5264DC759F2}" type="datetimeFigureOut">
              <a:rPr lang="en-GB" smtClean="0"/>
              <a:t>15/09/2026</a:t>
            </a:fld>
            <a:endParaRPr lang="en-GB"/>
          </a:p>
        </p:txBody>
      </p:sp>
      <p:sp>
        <p:nvSpPr>
          <p:cNvPr id="5" name="Footer Placeholder 4">
            <a:extLst>
              <a:ext uri="{FF2B5EF4-FFF2-40B4-BE49-F238E27FC236}">
                <a16:creationId xmlns:a16="http://schemas.microsoft.com/office/drawing/2014/main" id="{CDFF55A2-1544-458F-ADF2-2B9FDCDCE6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DFEE97-16E0-4367-804A-D6C50DF18771}"/>
              </a:ext>
            </a:extLst>
          </p:cNvPr>
          <p:cNvSpPr>
            <a:spLocks noGrp="1"/>
          </p:cNvSpPr>
          <p:nvPr>
            <p:ph type="sldNum" sz="quarter" idx="12"/>
          </p:nvPr>
        </p:nvSpPr>
        <p:spPr/>
        <p:txBody>
          <a:bodyPr/>
          <a:lstStyle/>
          <a:p>
            <a:fld id="{98994377-6A66-4A0D-9324-41EC7B66D4C3}" type="slidenum">
              <a:rPr lang="en-GB" smtClean="0"/>
              <a:t>‹#›</a:t>
            </a:fld>
            <a:endParaRPr lang="en-GB"/>
          </a:p>
        </p:txBody>
      </p:sp>
    </p:spTree>
    <p:extLst>
      <p:ext uri="{BB962C8B-B14F-4D97-AF65-F5344CB8AC3E}">
        <p14:creationId xmlns:p14="http://schemas.microsoft.com/office/powerpoint/2010/main" val="28291353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A1BAE-E897-488A-BC58-1150AADC5C2E}"/>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1F847C0-B035-4525-860C-8CA046068854}"/>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D2F3CFF-6590-49BE-B0AB-B90556194AE0}"/>
              </a:ext>
            </a:extLst>
          </p:cNvPr>
          <p:cNvSpPr>
            <a:spLocks noGrp="1"/>
          </p:cNvSpPr>
          <p:nvPr>
            <p:ph type="dt" sz="half" idx="10"/>
          </p:nvPr>
        </p:nvSpPr>
        <p:spPr/>
        <p:txBody>
          <a:bodyPr/>
          <a:lstStyle/>
          <a:p>
            <a:fld id="{33E3EEF3-6D53-4291-A790-E5264DC759F2}" type="datetimeFigureOut">
              <a:rPr lang="en-GB" smtClean="0"/>
              <a:t>15/09/2026</a:t>
            </a:fld>
            <a:endParaRPr lang="en-GB"/>
          </a:p>
        </p:txBody>
      </p:sp>
      <p:sp>
        <p:nvSpPr>
          <p:cNvPr id="5" name="Footer Placeholder 4">
            <a:extLst>
              <a:ext uri="{FF2B5EF4-FFF2-40B4-BE49-F238E27FC236}">
                <a16:creationId xmlns:a16="http://schemas.microsoft.com/office/drawing/2014/main" id="{2EC83100-16BD-4F83-AEAE-8E4D55E07C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8B8F41-438B-40ED-A8F3-1B03B9A409FB}"/>
              </a:ext>
            </a:extLst>
          </p:cNvPr>
          <p:cNvSpPr>
            <a:spLocks noGrp="1"/>
          </p:cNvSpPr>
          <p:nvPr>
            <p:ph type="sldNum" sz="quarter" idx="12"/>
          </p:nvPr>
        </p:nvSpPr>
        <p:spPr/>
        <p:txBody>
          <a:bodyPr/>
          <a:lstStyle/>
          <a:p>
            <a:fld id="{98994377-6A66-4A0D-9324-41EC7B66D4C3}" type="slidenum">
              <a:rPr lang="en-GB" smtClean="0"/>
              <a:t>‹#›</a:t>
            </a:fld>
            <a:endParaRPr lang="en-GB"/>
          </a:p>
        </p:txBody>
      </p:sp>
    </p:spTree>
    <p:extLst>
      <p:ext uri="{BB962C8B-B14F-4D97-AF65-F5344CB8AC3E}">
        <p14:creationId xmlns:p14="http://schemas.microsoft.com/office/powerpoint/2010/main" val="28636943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E9301-C0D4-4785-BF9F-4E097766D3B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D9498E3-3778-4CF2-8078-DD03CDAA5041}"/>
              </a:ext>
            </a:extLst>
          </p:cNvPr>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7D1AC0E-B31C-45C4-AF89-3E9C52D5F5B5}"/>
              </a:ext>
            </a:extLst>
          </p:cNvPr>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7F3C69F-1959-431C-9A30-4414EED041E1}"/>
              </a:ext>
            </a:extLst>
          </p:cNvPr>
          <p:cNvSpPr>
            <a:spLocks noGrp="1"/>
          </p:cNvSpPr>
          <p:nvPr>
            <p:ph type="dt" sz="half" idx="10"/>
          </p:nvPr>
        </p:nvSpPr>
        <p:spPr/>
        <p:txBody>
          <a:bodyPr/>
          <a:lstStyle/>
          <a:p>
            <a:fld id="{33E3EEF3-6D53-4291-A790-E5264DC759F2}" type="datetimeFigureOut">
              <a:rPr lang="en-GB" smtClean="0"/>
              <a:t>15/09/2026</a:t>
            </a:fld>
            <a:endParaRPr lang="en-GB"/>
          </a:p>
        </p:txBody>
      </p:sp>
      <p:sp>
        <p:nvSpPr>
          <p:cNvPr id="6" name="Footer Placeholder 5">
            <a:extLst>
              <a:ext uri="{FF2B5EF4-FFF2-40B4-BE49-F238E27FC236}">
                <a16:creationId xmlns:a16="http://schemas.microsoft.com/office/drawing/2014/main" id="{29A47EFB-F80F-4E17-9426-0CFC9DEAB97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0D47EB9-0821-4A8D-89C7-B51EB5BAF645}"/>
              </a:ext>
            </a:extLst>
          </p:cNvPr>
          <p:cNvSpPr>
            <a:spLocks noGrp="1"/>
          </p:cNvSpPr>
          <p:nvPr>
            <p:ph type="sldNum" sz="quarter" idx="12"/>
          </p:nvPr>
        </p:nvSpPr>
        <p:spPr/>
        <p:txBody>
          <a:bodyPr/>
          <a:lstStyle/>
          <a:p>
            <a:fld id="{98994377-6A66-4A0D-9324-41EC7B66D4C3}" type="slidenum">
              <a:rPr lang="en-GB" smtClean="0"/>
              <a:t>‹#›</a:t>
            </a:fld>
            <a:endParaRPr lang="en-GB"/>
          </a:p>
        </p:txBody>
      </p:sp>
    </p:spTree>
    <p:extLst>
      <p:ext uri="{BB962C8B-B14F-4D97-AF65-F5344CB8AC3E}">
        <p14:creationId xmlns:p14="http://schemas.microsoft.com/office/powerpoint/2010/main" val="39784884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CADB2-9B2F-4AD2-BBF7-7674BDF10C9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F4978D-E2CE-460C-866C-1BB159E7D66A}"/>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23AE630-5B55-4B8C-90B0-283A9D9FEFE2}"/>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D7DE99D-FD7B-4AEC-82DE-55A6305B082B}"/>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C13D7D7-A1CD-4C9F-9EDA-168C15E55A91}"/>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9746718-758F-400F-AB49-F74EB3AFAB91}"/>
              </a:ext>
            </a:extLst>
          </p:cNvPr>
          <p:cNvSpPr>
            <a:spLocks noGrp="1"/>
          </p:cNvSpPr>
          <p:nvPr>
            <p:ph type="dt" sz="half" idx="10"/>
          </p:nvPr>
        </p:nvSpPr>
        <p:spPr/>
        <p:txBody>
          <a:bodyPr/>
          <a:lstStyle/>
          <a:p>
            <a:fld id="{33E3EEF3-6D53-4291-A790-E5264DC759F2}" type="datetimeFigureOut">
              <a:rPr lang="en-GB" smtClean="0"/>
              <a:t>15/09/2026</a:t>
            </a:fld>
            <a:endParaRPr lang="en-GB"/>
          </a:p>
        </p:txBody>
      </p:sp>
      <p:sp>
        <p:nvSpPr>
          <p:cNvPr id="8" name="Footer Placeholder 7">
            <a:extLst>
              <a:ext uri="{FF2B5EF4-FFF2-40B4-BE49-F238E27FC236}">
                <a16:creationId xmlns:a16="http://schemas.microsoft.com/office/drawing/2014/main" id="{0B57246F-CA8A-4338-B8D8-934E0B0243D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B69EFC6-180C-491B-A371-506BD21D7216}"/>
              </a:ext>
            </a:extLst>
          </p:cNvPr>
          <p:cNvSpPr>
            <a:spLocks noGrp="1"/>
          </p:cNvSpPr>
          <p:nvPr>
            <p:ph type="sldNum" sz="quarter" idx="12"/>
          </p:nvPr>
        </p:nvSpPr>
        <p:spPr/>
        <p:txBody>
          <a:bodyPr/>
          <a:lstStyle/>
          <a:p>
            <a:fld id="{98994377-6A66-4A0D-9324-41EC7B66D4C3}" type="slidenum">
              <a:rPr lang="en-GB" smtClean="0"/>
              <a:t>‹#›</a:t>
            </a:fld>
            <a:endParaRPr lang="en-GB"/>
          </a:p>
        </p:txBody>
      </p:sp>
    </p:spTree>
    <p:extLst>
      <p:ext uri="{BB962C8B-B14F-4D97-AF65-F5344CB8AC3E}">
        <p14:creationId xmlns:p14="http://schemas.microsoft.com/office/powerpoint/2010/main" val="29147424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650AC-B979-41AD-9510-18505BD1EFC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62A5D2C-3810-4432-A42D-6D4C00A4EA82}"/>
              </a:ext>
            </a:extLst>
          </p:cNvPr>
          <p:cNvSpPr>
            <a:spLocks noGrp="1"/>
          </p:cNvSpPr>
          <p:nvPr>
            <p:ph type="dt" sz="half" idx="10"/>
          </p:nvPr>
        </p:nvSpPr>
        <p:spPr/>
        <p:txBody>
          <a:bodyPr/>
          <a:lstStyle/>
          <a:p>
            <a:fld id="{33E3EEF3-6D53-4291-A790-E5264DC759F2}" type="datetimeFigureOut">
              <a:rPr lang="en-GB" smtClean="0"/>
              <a:t>15/09/2026</a:t>
            </a:fld>
            <a:endParaRPr lang="en-GB"/>
          </a:p>
        </p:txBody>
      </p:sp>
      <p:sp>
        <p:nvSpPr>
          <p:cNvPr id="4" name="Footer Placeholder 3">
            <a:extLst>
              <a:ext uri="{FF2B5EF4-FFF2-40B4-BE49-F238E27FC236}">
                <a16:creationId xmlns:a16="http://schemas.microsoft.com/office/drawing/2014/main" id="{602D57BC-7416-4B94-824E-CF11E85E8E0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16F3CDA-FB08-4BAC-8F39-05BF1F2E5447}"/>
              </a:ext>
            </a:extLst>
          </p:cNvPr>
          <p:cNvSpPr>
            <a:spLocks noGrp="1"/>
          </p:cNvSpPr>
          <p:nvPr>
            <p:ph type="sldNum" sz="quarter" idx="12"/>
          </p:nvPr>
        </p:nvSpPr>
        <p:spPr/>
        <p:txBody>
          <a:bodyPr/>
          <a:lstStyle/>
          <a:p>
            <a:fld id="{98994377-6A66-4A0D-9324-41EC7B66D4C3}" type="slidenum">
              <a:rPr lang="en-GB" smtClean="0"/>
              <a:t>‹#›</a:t>
            </a:fld>
            <a:endParaRPr lang="en-GB"/>
          </a:p>
        </p:txBody>
      </p:sp>
    </p:spTree>
    <p:extLst>
      <p:ext uri="{BB962C8B-B14F-4D97-AF65-F5344CB8AC3E}">
        <p14:creationId xmlns:p14="http://schemas.microsoft.com/office/powerpoint/2010/main" val="267687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1E6DFA-BB2A-491E-A77C-F307E38F18D1}"/>
              </a:ext>
            </a:extLst>
          </p:cNvPr>
          <p:cNvSpPr>
            <a:spLocks noGrp="1"/>
          </p:cNvSpPr>
          <p:nvPr>
            <p:ph type="dt" sz="half" idx="10"/>
          </p:nvPr>
        </p:nvSpPr>
        <p:spPr/>
        <p:txBody>
          <a:bodyPr/>
          <a:lstStyle/>
          <a:p>
            <a:fld id="{33E3EEF3-6D53-4291-A790-E5264DC759F2}" type="datetimeFigureOut">
              <a:rPr lang="en-GB" smtClean="0"/>
              <a:t>15/09/2026</a:t>
            </a:fld>
            <a:endParaRPr lang="en-GB"/>
          </a:p>
        </p:txBody>
      </p:sp>
      <p:sp>
        <p:nvSpPr>
          <p:cNvPr id="3" name="Footer Placeholder 2">
            <a:extLst>
              <a:ext uri="{FF2B5EF4-FFF2-40B4-BE49-F238E27FC236}">
                <a16:creationId xmlns:a16="http://schemas.microsoft.com/office/drawing/2014/main" id="{A9B8F6A7-EC40-42E2-9ABD-D15D24C34AC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897AE69-AA62-4BAF-B532-1769577F4A58}"/>
              </a:ext>
            </a:extLst>
          </p:cNvPr>
          <p:cNvSpPr>
            <a:spLocks noGrp="1"/>
          </p:cNvSpPr>
          <p:nvPr>
            <p:ph type="sldNum" sz="quarter" idx="12"/>
          </p:nvPr>
        </p:nvSpPr>
        <p:spPr/>
        <p:txBody>
          <a:bodyPr/>
          <a:lstStyle/>
          <a:p>
            <a:fld id="{98994377-6A66-4A0D-9324-41EC7B66D4C3}" type="slidenum">
              <a:rPr lang="en-GB" smtClean="0"/>
              <a:t>‹#›</a:t>
            </a:fld>
            <a:endParaRPr lang="en-GB"/>
          </a:p>
        </p:txBody>
      </p:sp>
    </p:spTree>
    <p:extLst>
      <p:ext uri="{BB962C8B-B14F-4D97-AF65-F5344CB8AC3E}">
        <p14:creationId xmlns:p14="http://schemas.microsoft.com/office/powerpoint/2010/main" val="3363421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FD391-1984-4637-8B73-5485A35ACB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E58BCB3-A3A9-4858-BD37-5121CF09FBDD}"/>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0E01FB8-CD25-4B8E-B154-C2DE56A2A3FA}"/>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64A1EA7-0003-45E3-B4E4-621443147B7B}"/>
              </a:ext>
            </a:extLst>
          </p:cNvPr>
          <p:cNvSpPr>
            <a:spLocks noGrp="1"/>
          </p:cNvSpPr>
          <p:nvPr>
            <p:ph type="dt" sz="half" idx="10"/>
          </p:nvPr>
        </p:nvSpPr>
        <p:spPr/>
        <p:txBody>
          <a:bodyPr/>
          <a:lstStyle/>
          <a:p>
            <a:fld id="{33E3EEF3-6D53-4291-A790-E5264DC759F2}" type="datetimeFigureOut">
              <a:rPr lang="en-GB" smtClean="0"/>
              <a:t>15/09/2026</a:t>
            </a:fld>
            <a:endParaRPr lang="en-GB"/>
          </a:p>
        </p:txBody>
      </p:sp>
      <p:sp>
        <p:nvSpPr>
          <p:cNvPr id="6" name="Footer Placeholder 5">
            <a:extLst>
              <a:ext uri="{FF2B5EF4-FFF2-40B4-BE49-F238E27FC236}">
                <a16:creationId xmlns:a16="http://schemas.microsoft.com/office/drawing/2014/main" id="{4DE093B7-B123-419E-8A92-C557D310975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C9C1B5B-ED2E-41D0-864B-CBD8B856017F}"/>
              </a:ext>
            </a:extLst>
          </p:cNvPr>
          <p:cNvSpPr>
            <a:spLocks noGrp="1"/>
          </p:cNvSpPr>
          <p:nvPr>
            <p:ph type="sldNum" sz="quarter" idx="12"/>
          </p:nvPr>
        </p:nvSpPr>
        <p:spPr/>
        <p:txBody>
          <a:bodyPr/>
          <a:lstStyle/>
          <a:p>
            <a:fld id="{98994377-6A66-4A0D-9324-41EC7B66D4C3}" type="slidenum">
              <a:rPr lang="en-GB" smtClean="0"/>
              <a:t>‹#›</a:t>
            </a:fld>
            <a:endParaRPr lang="en-GB"/>
          </a:p>
        </p:txBody>
      </p:sp>
    </p:spTree>
    <p:extLst>
      <p:ext uri="{BB962C8B-B14F-4D97-AF65-F5344CB8AC3E}">
        <p14:creationId xmlns:p14="http://schemas.microsoft.com/office/powerpoint/2010/main" val="3859670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932E7-8266-4751-82CE-60112E9E1F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F1E662B-3B3C-4679-A6D9-F70385B8D72B}"/>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a:extLst>
              <a:ext uri="{FF2B5EF4-FFF2-40B4-BE49-F238E27FC236}">
                <a16:creationId xmlns:a16="http://schemas.microsoft.com/office/drawing/2014/main" id="{BAE6CB54-0F5B-45FC-8C85-92428D34A6C9}"/>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BEF0510-9446-45F9-B991-40D1A3CE2EF5}"/>
              </a:ext>
            </a:extLst>
          </p:cNvPr>
          <p:cNvSpPr>
            <a:spLocks noGrp="1"/>
          </p:cNvSpPr>
          <p:nvPr>
            <p:ph type="dt" sz="half" idx="10"/>
          </p:nvPr>
        </p:nvSpPr>
        <p:spPr/>
        <p:txBody>
          <a:bodyPr/>
          <a:lstStyle/>
          <a:p>
            <a:fld id="{33E3EEF3-6D53-4291-A790-E5264DC759F2}" type="datetimeFigureOut">
              <a:rPr lang="en-GB" smtClean="0"/>
              <a:t>15/09/2026</a:t>
            </a:fld>
            <a:endParaRPr lang="en-GB"/>
          </a:p>
        </p:txBody>
      </p:sp>
      <p:sp>
        <p:nvSpPr>
          <p:cNvPr id="6" name="Footer Placeholder 5">
            <a:extLst>
              <a:ext uri="{FF2B5EF4-FFF2-40B4-BE49-F238E27FC236}">
                <a16:creationId xmlns:a16="http://schemas.microsoft.com/office/drawing/2014/main" id="{5D0ECCE2-3750-48BA-905F-755324034D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6E4946-AD77-4126-ACB9-CC46F2ADAB3C}"/>
              </a:ext>
            </a:extLst>
          </p:cNvPr>
          <p:cNvSpPr>
            <a:spLocks noGrp="1"/>
          </p:cNvSpPr>
          <p:nvPr>
            <p:ph type="sldNum" sz="quarter" idx="12"/>
          </p:nvPr>
        </p:nvSpPr>
        <p:spPr/>
        <p:txBody>
          <a:bodyPr/>
          <a:lstStyle/>
          <a:p>
            <a:fld id="{98994377-6A66-4A0D-9324-41EC7B66D4C3}" type="slidenum">
              <a:rPr lang="en-GB" smtClean="0"/>
              <a:t>‹#›</a:t>
            </a:fld>
            <a:endParaRPr lang="en-GB"/>
          </a:p>
        </p:txBody>
      </p:sp>
    </p:spTree>
    <p:extLst>
      <p:ext uri="{BB962C8B-B14F-4D97-AF65-F5344CB8AC3E}">
        <p14:creationId xmlns:p14="http://schemas.microsoft.com/office/powerpoint/2010/main" val="29189674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F1F4B-B6EB-4C2F-AF99-A05B3994E9B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67E69A-0E09-4194-A0FE-88CDF3099CE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FC98CF9-E1E8-4E41-8141-62EC35DC4E46}"/>
              </a:ext>
            </a:extLst>
          </p:cNvPr>
          <p:cNvSpPr>
            <a:spLocks noGrp="1"/>
          </p:cNvSpPr>
          <p:nvPr>
            <p:ph type="dt" sz="half" idx="10"/>
          </p:nvPr>
        </p:nvSpPr>
        <p:spPr/>
        <p:txBody>
          <a:bodyPr/>
          <a:lstStyle/>
          <a:p>
            <a:fld id="{33E3EEF3-6D53-4291-A790-E5264DC759F2}" type="datetimeFigureOut">
              <a:rPr lang="en-GB" smtClean="0"/>
              <a:t>15/09/2026</a:t>
            </a:fld>
            <a:endParaRPr lang="en-GB"/>
          </a:p>
        </p:txBody>
      </p:sp>
      <p:sp>
        <p:nvSpPr>
          <p:cNvPr id="5" name="Footer Placeholder 4">
            <a:extLst>
              <a:ext uri="{FF2B5EF4-FFF2-40B4-BE49-F238E27FC236}">
                <a16:creationId xmlns:a16="http://schemas.microsoft.com/office/drawing/2014/main" id="{5E13378F-42E6-44A6-8773-E89B15E7D6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08CA17-E183-422C-937B-6C70405C18EA}"/>
              </a:ext>
            </a:extLst>
          </p:cNvPr>
          <p:cNvSpPr>
            <a:spLocks noGrp="1"/>
          </p:cNvSpPr>
          <p:nvPr>
            <p:ph type="sldNum" sz="quarter" idx="12"/>
          </p:nvPr>
        </p:nvSpPr>
        <p:spPr/>
        <p:txBody>
          <a:bodyPr/>
          <a:lstStyle/>
          <a:p>
            <a:fld id="{98994377-6A66-4A0D-9324-41EC7B66D4C3}" type="slidenum">
              <a:rPr lang="en-GB" smtClean="0"/>
              <a:t>‹#›</a:t>
            </a:fld>
            <a:endParaRPr lang="en-GB"/>
          </a:p>
        </p:txBody>
      </p:sp>
    </p:spTree>
    <p:extLst>
      <p:ext uri="{BB962C8B-B14F-4D97-AF65-F5344CB8AC3E}">
        <p14:creationId xmlns:p14="http://schemas.microsoft.com/office/powerpoint/2010/main" val="40410442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5829A8-8F9E-47DF-9888-B64FE7628E40}"/>
              </a:ext>
            </a:extLst>
          </p:cNvPr>
          <p:cNvSpPr>
            <a:spLocks noGrp="1"/>
          </p:cNvSpPr>
          <p:nvPr>
            <p:ph type="title" orient="vert"/>
          </p:nvPr>
        </p:nvSpPr>
        <p:spPr>
          <a:xfrm>
            <a:off x="8724901" y="365126"/>
            <a:ext cx="2628900" cy="581183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AA5AC3-FA0A-45A6-BC04-7EB80EFBC416}"/>
              </a:ext>
            </a:extLst>
          </p:cNvPr>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2742C5-0C20-4057-8DB2-A63E651BB963}"/>
              </a:ext>
            </a:extLst>
          </p:cNvPr>
          <p:cNvSpPr>
            <a:spLocks noGrp="1"/>
          </p:cNvSpPr>
          <p:nvPr>
            <p:ph type="dt" sz="half" idx="10"/>
          </p:nvPr>
        </p:nvSpPr>
        <p:spPr/>
        <p:txBody>
          <a:bodyPr/>
          <a:lstStyle/>
          <a:p>
            <a:fld id="{33E3EEF3-6D53-4291-A790-E5264DC759F2}" type="datetimeFigureOut">
              <a:rPr lang="en-GB" smtClean="0"/>
              <a:t>15/09/2026</a:t>
            </a:fld>
            <a:endParaRPr lang="en-GB"/>
          </a:p>
        </p:txBody>
      </p:sp>
      <p:sp>
        <p:nvSpPr>
          <p:cNvPr id="5" name="Footer Placeholder 4">
            <a:extLst>
              <a:ext uri="{FF2B5EF4-FFF2-40B4-BE49-F238E27FC236}">
                <a16:creationId xmlns:a16="http://schemas.microsoft.com/office/drawing/2014/main" id="{0D404755-17EC-4788-A054-4209A735BD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516C3B-2BF9-4388-B6C9-373A5ABA525C}"/>
              </a:ext>
            </a:extLst>
          </p:cNvPr>
          <p:cNvSpPr>
            <a:spLocks noGrp="1"/>
          </p:cNvSpPr>
          <p:nvPr>
            <p:ph type="sldNum" sz="quarter" idx="12"/>
          </p:nvPr>
        </p:nvSpPr>
        <p:spPr/>
        <p:txBody>
          <a:bodyPr/>
          <a:lstStyle/>
          <a:p>
            <a:fld id="{98994377-6A66-4A0D-9324-41EC7B66D4C3}" type="slidenum">
              <a:rPr lang="en-GB" smtClean="0"/>
              <a:t>‹#›</a:t>
            </a:fld>
            <a:endParaRPr lang="en-GB"/>
          </a:p>
        </p:txBody>
      </p:sp>
    </p:spTree>
    <p:extLst>
      <p:ext uri="{BB962C8B-B14F-4D97-AF65-F5344CB8AC3E}">
        <p14:creationId xmlns:p14="http://schemas.microsoft.com/office/powerpoint/2010/main" val="12979098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TCT light body slide - continu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58C5B55-9729-1845-950F-24F05CD866B6}"/>
              </a:ext>
            </a:extLst>
          </p:cNvPr>
          <p:cNvSpPr>
            <a:spLocks noGrp="1"/>
          </p:cNvSpPr>
          <p:nvPr>
            <p:ph type="sldNum" sz="quarter" idx="12"/>
          </p:nvPr>
        </p:nvSpPr>
        <p:spPr/>
        <p:txBody>
          <a:bodyPr/>
          <a:lstStyle/>
          <a:p>
            <a:r>
              <a:rPr lang="en-US"/>
              <a:t>Ambition | Teamwork | Honesty</a:t>
            </a:r>
          </a:p>
        </p:txBody>
      </p:sp>
      <p:sp>
        <p:nvSpPr>
          <p:cNvPr id="5" name="Content Placeholder 2">
            <a:extLst>
              <a:ext uri="{FF2B5EF4-FFF2-40B4-BE49-F238E27FC236}">
                <a16:creationId xmlns:a16="http://schemas.microsoft.com/office/drawing/2014/main" id="{FE5D731E-6898-5149-94FE-E84340D70E13}"/>
              </a:ext>
            </a:extLst>
          </p:cNvPr>
          <p:cNvSpPr>
            <a:spLocks noGrp="1"/>
          </p:cNvSpPr>
          <p:nvPr>
            <p:ph idx="13" hasCustomPrompt="1"/>
          </p:nvPr>
        </p:nvSpPr>
        <p:spPr>
          <a:xfrm>
            <a:off x="464695" y="793395"/>
            <a:ext cx="11302584" cy="1846800"/>
          </a:xfrm>
        </p:spPr>
        <p:txBody>
          <a:bodyPr/>
          <a:lstStyle>
            <a:lvl1pPr marL="342891" indent="-342891">
              <a:buFont typeface="Arial" panose="020B0604020202020204" pitchFamily="34" charset="0"/>
              <a:buChar char="•"/>
              <a:defRPr/>
            </a:lvl1pPr>
          </a:lstStyle>
          <a:p>
            <a:pPr marL="342891" lvl="0" indent="-342891"/>
            <a:r>
              <a:rPr lang="en-GB"/>
              <a:t>Click to edit bullet point</a:t>
            </a:r>
          </a:p>
        </p:txBody>
      </p:sp>
    </p:spTree>
    <p:extLst>
      <p:ext uri="{BB962C8B-B14F-4D97-AF65-F5344CB8AC3E}">
        <p14:creationId xmlns:p14="http://schemas.microsoft.com/office/powerpoint/2010/main" val="4091347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0A8BF-E050-4C4A-9C1C-DE87AF77BC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7D4BED5-337F-4541-9C07-51FB50887623}"/>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466E5E1-472D-4A07-9B20-F43AE335DB24}"/>
              </a:ext>
            </a:extLst>
          </p:cNvPr>
          <p:cNvSpPr>
            <a:spLocks noGrp="1"/>
          </p:cNvSpPr>
          <p:nvPr>
            <p:ph type="dt" sz="half" idx="10"/>
          </p:nvPr>
        </p:nvSpPr>
        <p:spPr/>
        <p:txBody>
          <a:bodyPr/>
          <a:lstStyle/>
          <a:p>
            <a:fld id="{D91B805F-FF0F-4BAA-A3A3-E4F945D687F8}" type="datetimeFigureOut">
              <a:rPr lang="en-US" smtClean="0"/>
              <a:t>9/15/2026</a:t>
            </a:fld>
            <a:endParaRPr lang="en-US"/>
          </a:p>
        </p:txBody>
      </p:sp>
      <p:sp>
        <p:nvSpPr>
          <p:cNvPr id="5" name="Footer Placeholder 4">
            <a:extLst>
              <a:ext uri="{FF2B5EF4-FFF2-40B4-BE49-F238E27FC236}">
                <a16:creationId xmlns:a16="http://schemas.microsoft.com/office/drawing/2014/main" id="{38C602D2-28F1-4A7D-936B-C4CD9772A9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1849E6-51F3-4DC4-AE61-27033E28A048}"/>
              </a:ext>
            </a:extLst>
          </p:cNvPr>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2790083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C8BC3-6A27-451B-B2C7-02AAE2E5A2D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69A5171-B6D3-4810-9766-DD22BBD6EE0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77915E-4A32-43A7-A574-720175E108EF}"/>
              </a:ext>
            </a:extLst>
          </p:cNvPr>
          <p:cNvSpPr>
            <a:spLocks noGrp="1"/>
          </p:cNvSpPr>
          <p:nvPr>
            <p:ph type="dt" sz="half" idx="10"/>
          </p:nvPr>
        </p:nvSpPr>
        <p:spPr/>
        <p:txBody>
          <a:bodyPr/>
          <a:lstStyle/>
          <a:p>
            <a:fld id="{2261F3A6-CC5D-4649-8527-DB0C21FDDFD9}" type="datetimeFigureOut">
              <a:rPr lang="en-US" smtClean="0"/>
              <a:t>9/15/2026</a:t>
            </a:fld>
            <a:endParaRPr lang="en-US"/>
          </a:p>
        </p:txBody>
      </p:sp>
      <p:sp>
        <p:nvSpPr>
          <p:cNvPr id="5" name="Footer Placeholder 4">
            <a:extLst>
              <a:ext uri="{FF2B5EF4-FFF2-40B4-BE49-F238E27FC236}">
                <a16:creationId xmlns:a16="http://schemas.microsoft.com/office/drawing/2014/main" id="{00E04BBE-14A4-4B55-810A-00617D7C97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D48A73-BE0B-47E3-8C50-8A36B65D8D99}"/>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2445859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1654C-AD94-4DF0-9A5F-B78564ADEE7E}"/>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8AED959-3AF8-48C3-8341-CA064ABDEEFC}"/>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B6378FB-C86F-45E0-81E0-8458D6402BAC}"/>
              </a:ext>
            </a:extLst>
          </p:cNvPr>
          <p:cNvSpPr>
            <a:spLocks noGrp="1"/>
          </p:cNvSpPr>
          <p:nvPr>
            <p:ph type="dt" sz="half" idx="10"/>
          </p:nvPr>
        </p:nvSpPr>
        <p:spPr/>
        <p:txBody>
          <a:bodyPr/>
          <a:lstStyle/>
          <a:p>
            <a:fld id="{5B6F927C-B73E-4F9D-ADFE-F6E23BD7CEE8}" type="datetimeFigureOut">
              <a:rPr lang="en-US" smtClean="0"/>
              <a:t>9/15/2026</a:t>
            </a:fld>
            <a:endParaRPr lang="en-US"/>
          </a:p>
        </p:txBody>
      </p:sp>
      <p:sp>
        <p:nvSpPr>
          <p:cNvPr id="5" name="Footer Placeholder 4">
            <a:extLst>
              <a:ext uri="{FF2B5EF4-FFF2-40B4-BE49-F238E27FC236}">
                <a16:creationId xmlns:a16="http://schemas.microsoft.com/office/drawing/2014/main" id="{BF3B3051-7AF9-4D3B-8F53-DAFB41199C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1E393A-5D0E-4277-85EA-C20620D10D41}"/>
              </a:ext>
            </a:extLst>
          </p:cNvPr>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3489190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B151E-54E6-4C13-9AD1-1ADD500192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522405-5F43-40EA-9EF5-209D03803D36}"/>
              </a:ext>
            </a:extLst>
          </p:cNvPr>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AFDD27-F0F9-48FD-91CF-37CD434ED777}"/>
              </a:ext>
            </a:extLst>
          </p:cNvPr>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B4F700-3480-4B11-A86C-35F76FEF5566}"/>
              </a:ext>
            </a:extLst>
          </p:cNvPr>
          <p:cNvSpPr>
            <a:spLocks noGrp="1"/>
          </p:cNvSpPr>
          <p:nvPr>
            <p:ph type="dt" sz="half" idx="10"/>
          </p:nvPr>
        </p:nvSpPr>
        <p:spPr/>
        <p:txBody>
          <a:bodyPr/>
          <a:lstStyle/>
          <a:p>
            <a:fld id="{65B1FFFF-984A-4EE5-9BF2-EC9310C878F1}" type="datetimeFigureOut">
              <a:rPr lang="en-US" smtClean="0"/>
              <a:t>9/15/2026</a:t>
            </a:fld>
            <a:endParaRPr lang="en-US"/>
          </a:p>
        </p:txBody>
      </p:sp>
      <p:sp>
        <p:nvSpPr>
          <p:cNvPr id="6" name="Footer Placeholder 5">
            <a:extLst>
              <a:ext uri="{FF2B5EF4-FFF2-40B4-BE49-F238E27FC236}">
                <a16:creationId xmlns:a16="http://schemas.microsoft.com/office/drawing/2014/main" id="{5EB8AD0E-58D7-4008-953A-465285663E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3FD360-EA2F-480F-B3CD-55E858E885D3}"/>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6003006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585F8-E6BD-4C86-987C-95B64178835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DD354D2-B291-4A7D-A749-897C21F8131C}"/>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2DBD38A-AA39-4B81-AF64-B1FD568A45C1}"/>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EBA2F7E-ADAD-4CEB-BF82-42A0268395D2}"/>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13F31E7-EA80-4F7F-814C-5BC944DA4757}"/>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489EE36-9E48-4C57-BDD6-3D8184242693}"/>
              </a:ext>
            </a:extLst>
          </p:cNvPr>
          <p:cNvSpPr>
            <a:spLocks noGrp="1"/>
          </p:cNvSpPr>
          <p:nvPr>
            <p:ph type="dt" sz="half" idx="10"/>
          </p:nvPr>
        </p:nvSpPr>
        <p:spPr/>
        <p:txBody>
          <a:bodyPr/>
          <a:lstStyle/>
          <a:p>
            <a:fld id="{703271C1-B42E-4A60-A25F-0185B888604B}" type="datetimeFigureOut">
              <a:rPr lang="en-US" smtClean="0"/>
              <a:t>9/15/2026</a:t>
            </a:fld>
            <a:endParaRPr lang="en-US"/>
          </a:p>
        </p:txBody>
      </p:sp>
      <p:sp>
        <p:nvSpPr>
          <p:cNvPr id="8" name="Footer Placeholder 7">
            <a:extLst>
              <a:ext uri="{FF2B5EF4-FFF2-40B4-BE49-F238E27FC236}">
                <a16:creationId xmlns:a16="http://schemas.microsoft.com/office/drawing/2014/main" id="{55E815D7-8CE2-4C10-9A25-8A9A4DC5DAD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5D971E-9BC3-4A4F-A3A4-F20C23DD64ED}"/>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0987832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88A06-6AAF-4F61-99D2-E49E3DE5494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6CECEE9-FDF9-48CF-9AA1-876DC6F7C77C}"/>
              </a:ext>
            </a:extLst>
          </p:cNvPr>
          <p:cNvSpPr>
            <a:spLocks noGrp="1"/>
          </p:cNvSpPr>
          <p:nvPr>
            <p:ph type="dt" sz="half" idx="10"/>
          </p:nvPr>
        </p:nvSpPr>
        <p:spPr/>
        <p:txBody>
          <a:bodyPr/>
          <a:lstStyle/>
          <a:p>
            <a:fld id="{80416292-3725-4763-8973-4C59F0403D99}" type="datetimeFigureOut">
              <a:rPr lang="en-US" smtClean="0"/>
              <a:t>9/15/2026</a:t>
            </a:fld>
            <a:endParaRPr lang="en-US"/>
          </a:p>
        </p:txBody>
      </p:sp>
      <p:sp>
        <p:nvSpPr>
          <p:cNvPr id="4" name="Footer Placeholder 3">
            <a:extLst>
              <a:ext uri="{FF2B5EF4-FFF2-40B4-BE49-F238E27FC236}">
                <a16:creationId xmlns:a16="http://schemas.microsoft.com/office/drawing/2014/main" id="{0F65F135-1FED-4CF6-BA4C-AE2230791C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A0AF508-7C1C-41ED-A354-9FD5E5ADEA14}"/>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933895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6AEF23-1533-4AD8-9922-FE76184BD361}"/>
              </a:ext>
            </a:extLst>
          </p:cNvPr>
          <p:cNvSpPr>
            <a:spLocks noGrp="1"/>
          </p:cNvSpPr>
          <p:nvPr>
            <p:ph type="dt" sz="half" idx="10"/>
          </p:nvPr>
        </p:nvSpPr>
        <p:spPr/>
        <p:txBody>
          <a:bodyPr/>
          <a:lstStyle/>
          <a:p>
            <a:fld id="{386996D1-8909-469F-911A-4C12C68BF5D9}" type="datetimeFigureOut">
              <a:rPr lang="en-US" smtClean="0"/>
              <a:t>9/15/2026</a:t>
            </a:fld>
            <a:endParaRPr lang="en-US"/>
          </a:p>
        </p:txBody>
      </p:sp>
      <p:sp>
        <p:nvSpPr>
          <p:cNvPr id="3" name="Footer Placeholder 2">
            <a:extLst>
              <a:ext uri="{FF2B5EF4-FFF2-40B4-BE49-F238E27FC236}">
                <a16:creationId xmlns:a16="http://schemas.microsoft.com/office/drawing/2014/main" id="{DC8A21E8-8BE5-4185-BF17-BF2D8B8274C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F9985F-84CA-4A2F-A1DD-3E64E157F7BA}"/>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7778820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62A68-044E-42D5-A99F-3A5E4D3762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2BDD867-F982-4DF2-AE38-31F997E6B6C4}"/>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7F9CED2-74FF-4BE6-BB7F-ED29F2DFE883}"/>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3A87576-35AB-454C-A4AF-5DD75B4E83EB}"/>
              </a:ext>
            </a:extLst>
          </p:cNvPr>
          <p:cNvSpPr>
            <a:spLocks noGrp="1"/>
          </p:cNvSpPr>
          <p:nvPr>
            <p:ph type="dt" sz="half" idx="10"/>
          </p:nvPr>
        </p:nvSpPr>
        <p:spPr/>
        <p:txBody>
          <a:bodyPr/>
          <a:lstStyle/>
          <a:p>
            <a:fld id="{E16A73BC-5D11-4675-B334-102E1E8C9B50}" type="datetimeFigureOut">
              <a:rPr lang="en-US" smtClean="0"/>
              <a:t>9/15/2026</a:t>
            </a:fld>
            <a:endParaRPr lang="en-US"/>
          </a:p>
        </p:txBody>
      </p:sp>
      <p:sp>
        <p:nvSpPr>
          <p:cNvPr id="6" name="Footer Placeholder 5">
            <a:extLst>
              <a:ext uri="{FF2B5EF4-FFF2-40B4-BE49-F238E27FC236}">
                <a16:creationId xmlns:a16="http://schemas.microsoft.com/office/drawing/2014/main" id="{8787A30D-4DE7-4FA4-A053-4B076EEA39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684CE3-225A-47D9-AF58-DD6A11CD2AC0}"/>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4770688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F9E6B-76BF-49F9-B87B-2F0901CEC7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0BCAF88-6271-4041-A644-5D1A96A8BD13}"/>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a:extLst>
              <a:ext uri="{FF2B5EF4-FFF2-40B4-BE49-F238E27FC236}">
                <a16:creationId xmlns:a16="http://schemas.microsoft.com/office/drawing/2014/main" id="{EBAF7D9A-89AD-4CD6-8CA6-A73E72489CFB}"/>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B0BA9FC-6FFA-4C4D-85BB-42A2D4650E41}"/>
              </a:ext>
            </a:extLst>
          </p:cNvPr>
          <p:cNvSpPr>
            <a:spLocks noGrp="1"/>
          </p:cNvSpPr>
          <p:nvPr>
            <p:ph type="dt" sz="half" idx="10"/>
          </p:nvPr>
        </p:nvSpPr>
        <p:spPr/>
        <p:txBody>
          <a:bodyPr/>
          <a:lstStyle/>
          <a:p>
            <a:fld id="{27B8E45F-652B-4E89-8925-000B0AB8FD98}" type="datetimeFigureOut">
              <a:rPr lang="en-US" smtClean="0"/>
              <a:t>9/15/2026</a:t>
            </a:fld>
            <a:endParaRPr lang="en-US"/>
          </a:p>
        </p:txBody>
      </p:sp>
      <p:sp>
        <p:nvSpPr>
          <p:cNvPr id="6" name="Footer Placeholder 5">
            <a:extLst>
              <a:ext uri="{FF2B5EF4-FFF2-40B4-BE49-F238E27FC236}">
                <a16:creationId xmlns:a16="http://schemas.microsoft.com/office/drawing/2014/main" id="{23560BA3-A221-4A56-9593-6092BBDB026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5E7E82A-DDA3-457A-BCFC-92E57C356A06}"/>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5667905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A4DA3-A578-475D-B051-A952AA15782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FFE1151-9CB2-4B4C-9454-FAE7D5BA490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8D6AA6-D60B-456F-8D8A-488B3ECBADCB}"/>
              </a:ext>
            </a:extLst>
          </p:cNvPr>
          <p:cNvSpPr>
            <a:spLocks noGrp="1"/>
          </p:cNvSpPr>
          <p:nvPr>
            <p:ph type="dt" sz="half" idx="10"/>
          </p:nvPr>
        </p:nvSpPr>
        <p:spPr/>
        <p:txBody>
          <a:bodyPr/>
          <a:lstStyle/>
          <a:p>
            <a:fld id="{780B5C51-60B3-48EF-AA78-DB950F30DBA2}" type="datetimeFigureOut">
              <a:rPr lang="en-US" smtClean="0"/>
              <a:t>9/15/2026</a:t>
            </a:fld>
            <a:endParaRPr lang="en-US"/>
          </a:p>
        </p:txBody>
      </p:sp>
      <p:sp>
        <p:nvSpPr>
          <p:cNvPr id="5" name="Footer Placeholder 4">
            <a:extLst>
              <a:ext uri="{FF2B5EF4-FFF2-40B4-BE49-F238E27FC236}">
                <a16:creationId xmlns:a16="http://schemas.microsoft.com/office/drawing/2014/main" id="{06E5764A-8C9C-4FFC-A0D7-CE5E32F05A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316AC2-4997-4F2B-9CFE-68A812910C31}"/>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0178454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A4C977-D0A5-4221-BCA1-2AE7235A2811}"/>
              </a:ext>
            </a:extLst>
          </p:cNvPr>
          <p:cNvSpPr>
            <a:spLocks noGrp="1"/>
          </p:cNvSpPr>
          <p:nvPr>
            <p:ph type="title" orient="vert"/>
          </p:nvPr>
        </p:nvSpPr>
        <p:spPr>
          <a:xfrm>
            <a:off x="8724901" y="365126"/>
            <a:ext cx="2628900" cy="581183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1D88D9C-9A3D-46DF-8B60-7BC83D170C6B}"/>
              </a:ext>
            </a:extLst>
          </p:cNvPr>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FA7E34-40BB-4646-ADD9-01191D7AFE87}"/>
              </a:ext>
            </a:extLst>
          </p:cNvPr>
          <p:cNvSpPr>
            <a:spLocks noGrp="1"/>
          </p:cNvSpPr>
          <p:nvPr>
            <p:ph type="dt" sz="half" idx="10"/>
          </p:nvPr>
        </p:nvSpPr>
        <p:spPr/>
        <p:txBody>
          <a:bodyPr/>
          <a:lstStyle/>
          <a:p>
            <a:fld id="{C35D676B-6E73-4E3B-A9B3-4966DB9B52A5}" type="datetimeFigureOut">
              <a:rPr lang="en-US" smtClean="0"/>
              <a:t>9/15/2026</a:t>
            </a:fld>
            <a:endParaRPr lang="en-US"/>
          </a:p>
        </p:txBody>
      </p:sp>
      <p:sp>
        <p:nvSpPr>
          <p:cNvPr id="5" name="Footer Placeholder 4">
            <a:extLst>
              <a:ext uri="{FF2B5EF4-FFF2-40B4-BE49-F238E27FC236}">
                <a16:creationId xmlns:a16="http://schemas.microsoft.com/office/drawing/2014/main" id="{1826EF8D-73B7-47BB-892D-1DA92A555A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88E722-5EC9-44EE-BF02-5F2CAE9CAA80}"/>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861003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9/15/2026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9/15/2026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9/15/2026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9/15/2026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AB7C">
            <a:alpha val="37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791327-690E-49C6-A100-E4A7BF4F47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2066BE2-8369-43CF-9E3B-0DF44E56E1B6}"/>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717E1FD-BD37-4FB0-A1E8-D42F80108C09}"/>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E3EEF3-6D53-4291-A790-E5264DC759F2}" type="datetimeFigureOut">
              <a:rPr lang="en-GB" smtClean="0"/>
              <a:t>15/09/2026</a:t>
            </a:fld>
            <a:endParaRPr lang="en-GB"/>
          </a:p>
        </p:txBody>
      </p:sp>
      <p:sp>
        <p:nvSpPr>
          <p:cNvPr id="5" name="Footer Placeholder 4">
            <a:extLst>
              <a:ext uri="{FF2B5EF4-FFF2-40B4-BE49-F238E27FC236}">
                <a16:creationId xmlns:a16="http://schemas.microsoft.com/office/drawing/2014/main" id="{70CEB4C9-3E59-4F99-964E-451765A68BB0}"/>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0B2C609-C25F-49E0-BA1D-55E7B9178E84}"/>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994377-6A66-4A0D-9324-41EC7B66D4C3}" type="slidenum">
              <a:rPr lang="en-GB" smtClean="0"/>
              <a:t>‹#›</a:t>
            </a:fld>
            <a:endParaRPr lang="en-GB"/>
          </a:p>
        </p:txBody>
      </p:sp>
    </p:spTree>
    <p:extLst>
      <p:ext uri="{BB962C8B-B14F-4D97-AF65-F5344CB8AC3E}">
        <p14:creationId xmlns:p14="http://schemas.microsoft.com/office/powerpoint/2010/main" val="4994790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AB7C">
            <a:alpha val="37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8AF807-7860-4415-8F4F-7CEF18FB4C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FD289A1-FDF2-42FB-997F-F5237D639104}"/>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6C14F6-2896-4AA7-8870-0EABD61C5851}"/>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A3462A-2D5B-48AF-A3D4-EF8A90A50A80}" type="datetimeFigureOut">
              <a:rPr lang="en-US" smtClean="0"/>
              <a:t>9/15/2026</a:t>
            </a:fld>
            <a:endParaRPr lang="en-US"/>
          </a:p>
        </p:txBody>
      </p:sp>
      <p:sp>
        <p:nvSpPr>
          <p:cNvPr id="5" name="Footer Placeholder 4">
            <a:extLst>
              <a:ext uri="{FF2B5EF4-FFF2-40B4-BE49-F238E27FC236}">
                <a16:creationId xmlns:a16="http://schemas.microsoft.com/office/drawing/2014/main" id="{F5E595C8-7761-4497-82EE-8BA45F65E62B}"/>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A454C10-9BE7-46DD-9192-F40FB3402D58}"/>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421505685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sldNum="0"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video" Target="https://www.youtube.com/embed/8ELCcfTjvRs?feature=oembed" TargetMode="Externa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0.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1.png"/><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1.png"/><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5.gif"/></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video" Target="https://www.youtube.com/embed/QC9mlQS47Ls?feature=oembed" TargetMode="Externa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5.gif"/></Relationships>
</file>

<file path=ppt/slides/_rels/slide3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gif"/></Relationships>
</file>

<file path=ppt/slides/_rels/slide32.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hyperlink" Target="https://corbettmaths.com/" TargetMode="External"/><Relationship Id="rId4" Type="http://schemas.openxmlformats.org/officeDocument/2006/relationships/image" Target="../media/image25.gif"/></Relationships>
</file>

<file path=ppt/slides/_rels/slide33.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5.gif"/></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5.gif"/><Relationship Id="rId5"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hyperlink" Target="https://www.pinpointlearning.co.uk/"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25.gif"/><Relationship Id="rId5"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8" Type="http://schemas.openxmlformats.org/officeDocument/2006/relationships/image" Target="../media/image25.gif"/><Relationship Id="rId3" Type="http://schemas.openxmlformats.org/officeDocument/2006/relationships/image" Target="../media/image32.png"/><Relationship Id="rId7"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12"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35.png"/><Relationship Id="rId11" Type="http://schemas.openxmlformats.org/officeDocument/2006/relationships/image" Target="../media/image38.png"/><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image" Target="../media/image33.png"/><Relationship Id="rId9" Type="http://schemas.openxmlformats.org/officeDocument/2006/relationships/image" Target="../media/image36.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5.gif"/><Relationship Id="rId4"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25.gif"/></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1.png"/><Relationship Id="rId1" Type="http://schemas.openxmlformats.org/officeDocument/2006/relationships/slideLayout" Target="../slideLayouts/slideLayout6.xml"/><Relationship Id="rId5" Type="http://schemas.openxmlformats.org/officeDocument/2006/relationships/image" Target="../media/image50.png"/><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48.xml.rels><?xml version="1.0" encoding="UTF-8" standalone="yes"?>
<Relationships xmlns="http://schemas.openxmlformats.org/package/2006/relationships"><Relationship Id="rId8" Type="http://schemas.openxmlformats.org/officeDocument/2006/relationships/hyperlink" Target="https://www.youngminds.org.uk/parent/blog/how-to-help-your-child-manage-exam-stress/" TargetMode="External"/><Relationship Id="rId3" Type="http://schemas.openxmlformats.org/officeDocument/2006/relationships/image" Target="../media/image4.jpeg"/><Relationship Id="rId7"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https://www.mind.org.uk/for-young-people/feelings-and-experiences/exam-stress/" TargetMode="External"/><Relationship Id="rId5" Type="http://schemas.openxmlformats.org/officeDocument/2006/relationships/image" Target="../media/image51.png"/><Relationship Id="rId10" Type="http://schemas.openxmlformats.org/officeDocument/2006/relationships/hyperlink" Target="https://www.kooth.com/" TargetMode="External"/><Relationship Id="rId4" Type="http://schemas.openxmlformats.org/officeDocument/2006/relationships/image" Target="../media/image10.jpeg"/><Relationship Id="rId9" Type="http://schemas.openxmlformats.org/officeDocument/2006/relationships/image" Target="../media/image53.png"/></Relationships>
</file>

<file path=ppt/slides/_rels/slide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3.xml"/><Relationship Id="rId1" Type="http://schemas.openxmlformats.org/officeDocument/2006/relationships/video" Target="https://www.youtube.com/embed/xnSuEYbMz_Q?feature=oembed" TargetMode="Externa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hyperlink" Target="https://www.wilsthorpe.ttct.co.uk/information/useful-weblinks/#1623761629243-70b2bc50-86fd" TargetMode="External"/><Relationship Id="rId5" Type="http://schemas.openxmlformats.org/officeDocument/2006/relationships/image" Target="../media/image55.png"/><Relationship Id="rId4" Type="http://schemas.openxmlformats.org/officeDocument/2006/relationships/image" Target="../media/image10.jpe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13.xml"/><Relationship Id="rId5" Type="http://schemas.openxmlformats.org/officeDocument/2006/relationships/image" Target="../media/image56.png"/><Relationship Id="rId4" Type="http://schemas.openxmlformats.org/officeDocument/2006/relationships/image" Target="../media/image4.jpe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E1691-ADF9-C0E6-C84A-C327C03BD262}"/>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0E911C35-6954-0D49-B5F1-1B492B6878D7}"/>
              </a:ext>
            </a:extLst>
          </p:cNvPr>
          <p:cNvPicPr>
            <a:picLocks noChangeAspect="1"/>
          </p:cNvPicPr>
          <p:nvPr/>
        </p:nvPicPr>
        <p:blipFill rotWithShape="1">
          <a:blip r:embed="rId3"/>
          <a:srcRect r="6659" b="1693"/>
          <a:stretch/>
        </p:blipFill>
        <p:spPr>
          <a:xfrm>
            <a:off x="295659" y="215972"/>
            <a:ext cx="5720079" cy="6426057"/>
          </a:xfrm>
          <a:prstGeom prst="rect">
            <a:avLst/>
          </a:prstGeom>
        </p:spPr>
      </p:pic>
      <p:pic>
        <p:nvPicPr>
          <p:cNvPr id="2" name="Online Media 1" title="LeBron James on What It Truly Means to Be ‘Locked In’">
            <a:hlinkClick r:id="" action="ppaction://media"/>
            <a:extLst>
              <a:ext uri="{FF2B5EF4-FFF2-40B4-BE49-F238E27FC236}">
                <a16:creationId xmlns:a16="http://schemas.microsoft.com/office/drawing/2014/main" id="{8EFF9C5A-4BB0-C376-2BAA-E7A43F94D261}"/>
              </a:ext>
            </a:extLst>
          </p:cNvPr>
          <p:cNvPicPr>
            <a:picLocks noRot="1" noChangeAspect="1"/>
          </p:cNvPicPr>
          <p:nvPr>
            <a:videoFile r:link="rId1"/>
          </p:nvPr>
        </p:nvPicPr>
        <p:blipFill>
          <a:blip r:embed="rId4"/>
          <a:stretch>
            <a:fillRect/>
          </a:stretch>
        </p:blipFill>
        <p:spPr>
          <a:xfrm>
            <a:off x="7207251" y="0"/>
            <a:ext cx="3871383" cy="6858000"/>
          </a:xfrm>
          <a:prstGeom prst="rect">
            <a:avLst/>
          </a:prstGeom>
        </p:spPr>
      </p:pic>
    </p:spTree>
    <p:extLst>
      <p:ext uri="{BB962C8B-B14F-4D97-AF65-F5344CB8AC3E}">
        <p14:creationId xmlns:p14="http://schemas.microsoft.com/office/powerpoint/2010/main" val="3112126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1CB0DB5-91E4-3590-05DC-C6B82CF5AFFA}"/>
              </a:ext>
            </a:extLst>
          </p:cNvPr>
          <p:cNvGraphicFramePr>
            <a:graphicFrameLocks noGrp="1"/>
          </p:cNvGraphicFramePr>
          <p:nvPr>
            <p:extLst>
              <p:ext uri="{D42A27DB-BD31-4B8C-83A1-F6EECF244321}">
                <p14:modId xmlns:p14="http://schemas.microsoft.com/office/powerpoint/2010/main" val="3538328343"/>
              </p:ext>
            </p:extLst>
          </p:nvPr>
        </p:nvGraphicFramePr>
        <p:xfrm>
          <a:off x="203199" y="1164959"/>
          <a:ext cx="11887200" cy="5542486"/>
        </p:xfrm>
        <a:graphic>
          <a:graphicData uri="http://schemas.openxmlformats.org/drawingml/2006/table">
            <a:tbl>
              <a:tblPr firstRow="1" bandRow="1">
                <a:tableStyleId>{D7AC3CCA-C797-4891-BE02-D94E43425B78}</a:tableStyleId>
              </a:tblPr>
              <a:tblGrid>
                <a:gridCol w="2971800">
                  <a:extLst>
                    <a:ext uri="{9D8B030D-6E8A-4147-A177-3AD203B41FA5}">
                      <a16:colId xmlns:a16="http://schemas.microsoft.com/office/drawing/2014/main" val="2767842913"/>
                    </a:ext>
                  </a:extLst>
                </a:gridCol>
                <a:gridCol w="2971800">
                  <a:extLst>
                    <a:ext uri="{9D8B030D-6E8A-4147-A177-3AD203B41FA5}">
                      <a16:colId xmlns:a16="http://schemas.microsoft.com/office/drawing/2014/main" val="2346736094"/>
                    </a:ext>
                  </a:extLst>
                </a:gridCol>
                <a:gridCol w="2971800">
                  <a:extLst>
                    <a:ext uri="{9D8B030D-6E8A-4147-A177-3AD203B41FA5}">
                      <a16:colId xmlns:a16="http://schemas.microsoft.com/office/drawing/2014/main" val="2313659780"/>
                    </a:ext>
                  </a:extLst>
                </a:gridCol>
                <a:gridCol w="2971800">
                  <a:extLst>
                    <a:ext uri="{9D8B030D-6E8A-4147-A177-3AD203B41FA5}">
                      <a16:colId xmlns:a16="http://schemas.microsoft.com/office/drawing/2014/main" val="1890910823"/>
                    </a:ext>
                  </a:extLst>
                </a:gridCol>
              </a:tblGrid>
              <a:tr h="822960">
                <a:tc>
                  <a:txBody>
                    <a:bodyPr/>
                    <a:lstStyle/>
                    <a:p>
                      <a:pPr algn="ctr"/>
                      <a:r>
                        <a:rPr lang="en-GB" sz="1600" b="1" strike="noStrike" dirty="0">
                          <a:latin typeface="Avenir Next LT Pro"/>
                        </a:rPr>
                        <a:t>Monday 14</a:t>
                      </a:r>
                      <a:r>
                        <a:rPr lang="en-GB" sz="1600" b="1" strike="noStrike" baseline="30000" dirty="0">
                          <a:latin typeface="Avenir Next LT Pro"/>
                        </a:rPr>
                        <a:t>th</a:t>
                      </a:r>
                      <a:r>
                        <a:rPr lang="en-GB" sz="1600" b="1" strike="noStrike" dirty="0">
                          <a:latin typeface="Avenir Next LT Pro"/>
                        </a:rPr>
                        <a:t> September 2026</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latin typeface="Avenir Next LT Pro"/>
                        </a:rPr>
                        <a:t>Year 11 Launch Event</a:t>
                      </a:r>
                    </a:p>
                  </a:txBody>
                  <a:tcPr anchor="ctr"/>
                </a:tc>
                <a:tc>
                  <a:txBody>
                    <a:bodyPr/>
                    <a:lstStyle/>
                    <a:p>
                      <a:pPr algn="ctr"/>
                      <a:r>
                        <a:rPr lang="en-GB" sz="1600" b="1" strike="noStrike" dirty="0">
                          <a:latin typeface="Avenir Next LT Pro"/>
                        </a:rPr>
                        <a:t>Wednesday 3</a:t>
                      </a:r>
                      <a:r>
                        <a:rPr lang="en-GB" sz="1600" b="1" strike="noStrike" baseline="30000" dirty="0">
                          <a:latin typeface="Avenir Next LT Pro"/>
                        </a:rPr>
                        <a:t>rd</a:t>
                      </a:r>
                      <a:r>
                        <a:rPr lang="en-GB" sz="1600" b="1" strike="noStrike" dirty="0">
                          <a:latin typeface="Avenir Next LT Pro"/>
                        </a:rPr>
                        <a:t> February 2027 – Friday 12</a:t>
                      </a:r>
                      <a:r>
                        <a:rPr lang="en-GB" sz="1600" b="1" strike="noStrike" baseline="30000" dirty="0">
                          <a:latin typeface="Avenir Next LT Pro"/>
                        </a:rPr>
                        <a:t>th</a:t>
                      </a:r>
                      <a:r>
                        <a:rPr lang="en-GB" sz="1600" b="1" strike="noStrike" dirty="0">
                          <a:latin typeface="Avenir Next LT Pro"/>
                        </a:rPr>
                        <a:t> February 2027</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latin typeface="Avenir Next LT Pro"/>
                        </a:rPr>
                        <a:t>Year 11 Trial Exams 2</a:t>
                      </a:r>
                    </a:p>
                  </a:txBody>
                  <a:tcPr anchor="ctr"/>
                </a:tc>
                <a:extLst>
                  <a:ext uri="{0D108BD9-81ED-4DB2-BD59-A6C34878D82A}">
                    <a16:rowId xmlns:a16="http://schemas.microsoft.com/office/drawing/2014/main" val="1632817435"/>
                  </a:ext>
                </a:extLst>
              </a:tr>
              <a:tr h="765469">
                <a:tc>
                  <a:txBody>
                    <a:bodyPr/>
                    <a:lstStyle/>
                    <a:p>
                      <a:pPr algn="ctr"/>
                      <a:r>
                        <a:rPr lang="en-GB" sz="1600" b="1" strike="noStrike" dirty="0">
                          <a:latin typeface="Avenir Next LT Pro"/>
                        </a:rPr>
                        <a:t>W/C Monday 21</a:t>
                      </a:r>
                      <a:r>
                        <a:rPr lang="en-GB" sz="1600" b="1" strike="noStrike" baseline="30000" dirty="0">
                          <a:latin typeface="Avenir Next LT Pro"/>
                        </a:rPr>
                        <a:t>st</a:t>
                      </a:r>
                      <a:r>
                        <a:rPr lang="en-GB" sz="1600" b="1" strike="noStrike" dirty="0">
                          <a:latin typeface="Avenir Next LT Pro"/>
                        </a:rPr>
                        <a:t> September 2026</a:t>
                      </a:r>
                    </a:p>
                  </a:txBody>
                  <a:tcPr anchor="ctr">
                    <a:solidFill>
                      <a:srgbClr val="FFAB7C"/>
                    </a:solidFill>
                  </a:tcPr>
                </a:tc>
                <a:tc>
                  <a:txBody>
                    <a:bodyPr/>
                    <a:lstStyle/>
                    <a:p>
                      <a:pPr algn="ctr"/>
                      <a:r>
                        <a:rPr lang="en-GB" sz="1600" b="1" strike="noStrike" dirty="0">
                          <a:latin typeface="Avenir Next LT Pro"/>
                        </a:rPr>
                        <a:t>Year 11 Music Performances</a:t>
                      </a:r>
                    </a:p>
                  </a:txBody>
                  <a:tcPr anchor="ctr"/>
                </a:tc>
                <a:tc>
                  <a:txBody>
                    <a:bodyPr/>
                    <a:lstStyle/>
                    <a:p>
                      <a:pPr algn="ctr"/>
                      <a:r>
                        <a:rPr lang="en-GB" sz="1600" b="1" strike="noStrike" dirty="0">
                          <a:latin typeface="Avenir Next LT Pro"/>
                        </a:rPr>
                        <a:t>Friday 12</a:t>
                      </a:r>
                      <a:r>
                        <a:rPr lang="en-GB" sz="1600" b="1" strike="noStrike" baseline="30000" dirty="0">
                          <a:latin typeface="Avenir Next LT Pro"/>
                        </a:rPr>
                        <a:t>th</a:t>
                      </a:r>
                      <a:r>
                        <a:rPr lang="en-GB" sz="1600" b="1" strike="noStrike" dirty="0">
                          <a:latin typeface="Avenir Next LT Pro"/>
                        </a:rPr>
                        <a:t> February 2027 – Monday 15</a:t>
                      </a:r>
                      <a:r>
                        <a:rPr lang="en-GB" sz="1600" b="1" strike="noStrike" baseline="30000" dirty="0">
                          <a:latin typeface="Avenir Next LT Pro"/>
                        </a:rPr>
                        <a:t>th</a:t>
                      </a:r>
                      <a:r>
                        <a:rPr lang="en-GB" sz="1600" b="1" strike="noStrike" dirty="0">
                          <a:latin typeface="Avenir Next LT Pro"/>
                        </a:rPr>
                        <a:t> February 2027</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latin typeface="Avenir Next LT Pro"/>
                        </a:rPr>
                        <a:t>Iceland Trip</a:t>
                      </a:r>
                    </a:p>
                  </a:txBody>
                  <a:tcPr anchor="ctr"/>
                </a:tc>
                <a:extLst>
                  <a:ext uri="{0D108BD9-81ED-4DB2-BD59-A6C34878D82A}">
                    <a16:rowId xmlns:a16="http://schemas.microsoft.com/office/drawing/2014/main" val="332649295"/>
                  </a:ext>
                </a:extLst>
              </a:tr>
              <a:tr h="591407">
                <a:tc>
                  <a:txBody>
                    <a:bodyPr/>
                    <a:lstStyle/>
                    <a:p>
                      <a:pPr algn="ctr"/>
                      <a:r>
                        <a:rPr lang="en-GB" sz="1600" b="1" strike="noStrike" dirty="0">
                          <a:latin typeface="Avenir Next LT Pro"/>
                        </a:rPr>
                        <a:t>Thursday 1</a:t>
                      </a:r>
                      <a:r>
                        <a:rPr lang="en-GB" sz="1600" b="1" strike="noStrike" baseline="30000" dirty="0">
                          <a:latin typeface="Avenir Next LT Pro"/>
                        </a:rPr>
                        <a:t>st</a:t>
                      </a:r>
                      <a:r>
                        <a:rPr lang="en-GB" sz="1600" b="1" strike="noStrike" dirty="0">
                          <a:latin typeface="Avenir Next LT Pro"/>
                        </a:rPr>
                        <a:t> October 2026</a:t>
                      </a:r>
                    </a:p>
                  </a:txBody>
                  <a:tcPr anchor="ctr">
                    <a:solidFill>
                      <a:srgbClr val="FFAB7C"/>
                    </a:solidFill>
                  </a:tcPr>
                </a:tc>
                <a:tc>
                  <a:txBody>
                    <a:bodyPr/>
                    <a:lstStyle/>
                    <a:p>
                      <a:pPr algn="ctr"/>
                      <a:r>
                        <a:rPr lang="en-GB" sz="1600" b="1" strike="noStrike" dirty="0">
                          <a:latin typeface="Avenir Next LT Pro"/>
                        </a:rPr>
                        <a:t>Sixth Form Open Evening</a:t>
                      </a:r>
                    </a:p>
                  </a:txBody>
                  <a:tcPr anchor="ctr"/>
                </a:tc>
                <a:tc>
                  <a:txBody>
                    <a:bodyPr/>
                    <a:lstStyle/>
                    <a:p>
                      <a:pPr algn="ctr"/>
                      <a:r>
                        <a:rPr lang="en-GB" sz="1600" b="1" strike="noStrike" dirty="0">
                          <a:latin typeface="Avenir Next LT Pro"/>
                        </a:rPr>
                        <a:t>W/C Monday 8</a:t>
                      </a:r>
                      <a:r>
                        <a:rPr lang="en-GB" sz="1600" b="1" strike="noStrike" baseline="30000" dirty="0">
                          <a:latin typeface="Avenir Next LT Pro"/>
                        </a:rPr>
                        <a:t>th</a:t>
                      </a:r>
                      <a:r>
                        <a:rPr lang="en-GB" sz="1600" b="1" strike="noStrike" dirty="0">
                          <a:latin typeface="Avenir Next LT Pro"/>
                        </a:rPr>
                        <a:t> March 2027</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latin typeface="Avenir Next LT Pro"/>
                        </a:rPr>
                        <a:t>Data Collection &amp; Trackers</a:t>
                      </a:r>
                    </a:p>
                  </a:txBody>
                  <a:tcPr anchor="ctr"/>
                </a:tc>
                <a:extLst>
                  <a:ext uri="{0D108BD9-81ED-4DB2-BD59-A6C34878D82A}">
                    <a16:rowId xmlns:a16="http://schemas.microsoft.com/office/drawing/2014/main" val="3836114114"/>
                  </a:ext>
                </a:extLst>
              </a:tr>
              <a:tr h="591407">
                <a:tc>
                  <a:txBody>
                    <a:bodyPr/>
                    <a:lstStyle/>
                    <a:p>
                      <a:pPr algn="ctr"/>
                      <a:r>
                        <a:rPr lang="en-GB" sz="1600" b="1" strike="noStrike" dirty="0">
                          <a:latin typeface="Avenir Next LT Pro"/>
                        </a:rPr>
                        <a:t>Thursday 8</a:t>
                      </a:r>
                      <a:r>
                        <a:rPr lang="en-GB" sz="1600" b="1" strike="noStrike" baseline="30000" dirty="0">
                          <a:latin typeface="Avenir Next LT Pro"/>
                        </a:rPr>
                        <a:t>th</a:t>
                      </a:r>
                      <a:r>
                        <a:rPr lang="en-GB" sz="1600" b="1" strike="noStrike" dirty="0">
                          <a:latin typeface="Avenir Next LT Pro"/>
                        </a:rPr>
                        <a:t> October 2026</a:t>
                      </a:r>
                    </a:p>
                  </a:txBody>
                  <a:tcPr anchor="ctr">
                    <a:solidFill>
                      <a:srgbClr val="FFAB7C"/>
                    </a:solidFill>
                  </a:tcPr>
                </a:tc>
                <a:tc>
                  <a:txBody>
                    <a:bodyPr/>
                    <a:lstStyle/>
                    <a:p>
                      <a:pPr algn="ctr"/>
                      <a:r>
                        <a:rPr lang="en-GB" sz="1600" b="1" strike="noStrike" dirty="0">
                          <a:latin typeface="Avenir Next LT Pro"/>
                        </a:rPr>
                        <a:t>Year 11 Drama Performances</a:t>
                      </a:r>
                    </a:p>
                  </a:txBody>
                  <a:tcPr anchor="ctr"/>
                </a:tc>
                <a:tc>
                  <a:txBody>
                    <a:bodyPr/>
                    <a:lstStyle/>
                    <a:p>
                      <a:pPr algn="ctr"/>
                      <a:r>
                        <a:rPr lang="en-GB" sz="1600" b="1" strike="noStrike" dirty="0">
                          <a:latin typeface="Avenir Next LT Pro"/>
                        </a:rPr>
                        <a:t>Tuesday 22</a:t>
                      </a:r>
                      <a:r>
                        <a:rPr lang="en-GB" sz="1600" b="1" strike="noStrike" baseline="30000" dirty="0">
                          <a:latin typeface="Avenir Next LT Pro"/>
                        </a:rPr>
                        <a:t>nd</a:t>
                      </a:r>
                      <a:r>
                        <a:rPr lang="en-GB" sz="1600" b="1" strike="noStrike" dirty="0">
                          <a:latin typeface="Avenir Next LT Pro"/>
                        </a:rPr>
                        <a:t> March 2027</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latin typeface="Avenir Next LT Pro"/>
                        </a:rPr>
                        <a:t>Year 11 Intervention Evening</a:t>
                      </a:r>
                    </a:p>
                  </a:txBody>
                  <a:tcPr anchor="ctr"/>
                </a:tc>
                <a:extLst>
                  <a:ext uri="{0D108BD9-81ED-4DB2-BD59-A6C34878D82A}">
                    <a16:rowId xmlns:a16="http://schemas.microsoft.com/office/drawing/2014/main" val="2298732826"/>
                  </a:ext>
                </a:extLst>
              </a:tr>
              <a:tr h="591407">
                <a:tc>
                  <a:txBody>
                    <a:bodyPr/>
                    <a:lstStyle/>
                    <a:p>
                      <a:pPr algn="ctr"/>
                      <a:r>
                        <a:rPr lang="en-GB" sz="1600" b="1" strike="noStrike" dirty="0">
                          <a:latin typeface="Avenir Next LT Pro"/>
                        </a:rPr>
                        <a:t>Wednesday 14</a:t>
                      </a:r>
                      <a:r>
                        <a:rPr lang="en-GB" sz="1600" b="1" strike="noStrike" baseline="30000" dirty="0">
                          <a:latin typeface="Avenir Next LT Pro"/>
                        </a:rPr>
                        <a:t>th</a:t>
                      </a:r>
                      <a:r>
                        <a:rPr lang="en-GB" sz="1600" b="1" strike="noStrike" dirty="0">
                          <a:latin typeface="Avenir Next LT Pro"/>
                        </a:rPr>
                        <a:t> October 2026</a:t>
                      </a:r>
                    </a:p>
                  </a:txBody>
                  <a:tcPr anchor="ctr">
                    <a:solidFill>
                      <a:srgbClr val="FFAB7C"/>
                    </a:solidFill>
                  </a:tcPr>
                </a:tc>
                <a:tc>
                  <a:txBody>
                    <a:bodyPr/>
                    <a:lstStyle/>
                    <a:p>
                      <a:pPr algn="ctr"/>
                      <a:r>
                        <a:rPr lang="en-GB" sz="1600" b="1" strike="noStrike" dirty="0">
                          <a:latin typeface="Avenir Next LT Pro"/>
                        </a:rPr>
                        <a:t>Year 11 TTCT Careers Fair</a:t>
                      </a:r>
                    </a:p>
                  </a:txBody>
                  <a:tcPr anchor="ctr"/>
                </a:tc>
                <a:tc>
                  <a:txBody>
                    <a:bodyPr/>
                    <a:lstStyle/>
                    <a:p>
                      <a:pPr algn="ctr"/>
                      <a:r>
                        <a:rPr lang="en-GB" sz="1600" b="1" strike="noStrike" dirty="0">
                          <a:latin typeface="Avenir Next LT Pro"/>
                        </a:rPr>
                        <a:t>Wednesday 14</a:t>
                      </a:r>
                      <a:r>
                        <a:rPr lang="en-GB" sz="1600" b="1" strike="noStrike" baseline="30000" dirty="0">
                          <a:latin typeface="Avenir Next LT Pro"/>
                        </a:rPr>
                        <a:t>th</a:t>
                      </a:r>
                      <a:r>
                        <a:rPr lang="en-GB" sz="1600" b="1" strike="noStrike" dirty="0">
                          <a:latin typeface="Avenir Next LT Pro"/>
                        </a:rPr>
                        <a:t> April 2027</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latin typeface="Avenir Next LT Pro"/>
                        </a:rPr>
                        <a:t>Year 11 Drama Performance Day</a:t>
                      </a:r>
                    </a:p>
                  </a:txBody>
                  <a:tcPr anchor="ctr"/>
                </a:tc>
                <a:extLst>
                  <a:ext uri="{0D108BD9-81ED-4DB2-BD59-A6C34878D82A}">
                    <a16:rowId xmlns:a16="http://schemas.microsoft.com/office/drawing/2014/main" val="2373856662"/>
                  </a:ext>
                </a:extLst>
              </a:tr>
              <a:tr h="822960">
                <a:tc>
                  <a:txBody>
                    <a:bodyPr/>
                    <a:lstStyle/>
                    <a:p>
                      <a:pPr algn="ctr"/>
                      <a:r>
                        <a:rPr lang="en-GB" sz="1600" b="1" strike="noStrike" dirty="0">
                          <a:latin typeface="Avenir Next LT Pro"/>
                        </a:rPr>
                        <a:t>Thursday 15</a:t>
                      </a:r>
                      <a:r>
                        <a:rPr lang="en-GB" sz="1600" b="1" strike="noStrike" baseline="30000" dirty="0">
                          <a:latin typeface="Avenir Next LT Pro"/>
                        </a:rPr>
                        <a:t>th</a:t>
                      </a:r>
                      <a:r>
                        <a:rPr lang="en-GB" sz="1600" b="1" strike="noStrike" dirty="0">
                          <a:latin typeface="Avenir Next LT Pro"/>
                        </a:rPr>
                        <a:t> October 2026 – Friday 23</a:t>
                      </a:r>
                      <a:r>
                        <a:rPr lang="en-GB" sz="1600" b="1" strike="noStrike" baseline="30000" dirty="0">
                          <a:latin typeface="Avenir Next LT Pro"/>
                        </a:rPr>
                        <a:t>rd</a:t>
                      </a:r>
                      <a:r>
                        <a:rPr lang="en-GB" sz="1600" b="1" strike="noStrike" dirty="0">
                          <a:latin typeface="Avenir Next LT Pro"/>
                        </a:rPr>
                        <a:t> October 2026</a:t>
                      </a:r>
                    </a:p>
                  </a:txBody>
                  <a:tcPr anchor="ctr">
                    <a:solidFill>
                      <a:srgbClr val="FFAB7C"/>
                    </a:solidFill>
                  </a:tcPr>
                </a:tc>
                <a:tc>
                  <a:txBody>
                    <a:bodyPr/>
                    <a:lstStyle/>
                    <a:p>
                      <a:pPr algn="ctr"/>
                      <a:r>
                        <a:rPr lang="en-GB" sz="1600" b="1" strike="noStrike" dirty="0">
                          <a:latin typeface="Avenir Next LT Pro"/>
                        </a:rPr>
                        <a:t>Year 11 Trial Exams 1</a:t>
                      </a:r>
                    </a:p>
                  </a:txBody>
                  <a:tcPr anchor="ctr"/>
                </a:tc>
                <a:tc>
                  <a:txBody>
                    <a:bodyPr/>
                    <a:lstStyle/>
                    <a:p>
                      <a:pPr algn="ctr"/>
                      <a:r>
                        <a:rPr lang="en-GB" sz="1600" b="1" strike="noStrike" dirty="0">
                          <a:highlight>
                            <a:srgbClr val="FFFF00"/>
                          </a:highlight>
                          <a:latin typeface="Avenir Next LT Pro"/>
                        </a:rPr>
                        <a:t>Monday 10</a:t>
                      </a:r>
                      <a:r>
                        <a:rPr lang="en-GB" sz="1600" b="1" strike="noStrike" baseline="30000" dirty="0">
                          <a:highlight>
                            <a:srgbClr val="FFFF00"/>
                          </a:highlight>
                          <a:latin typeface="Avenir Next LT Pro"/>
                        </a:rPr>
                        <a:t>th</a:t>
                      </a:r>
                      <a:r>
                        <a:rPr lang="en-GB" sz="1600" b="1" strike="noStrike" dirty="0">
                          <a:highlight>
                            <a:srgbClr val="FFFF00"/>
                          </a:highlight>
                          <a:latin typeface="Avenir Next LT Pro"/>
                        </a:rPr>
                        <a:t> May 2027 – Friday 18</a:t>
                      </a:r>
                      <a:r>
                        <a:rPr lang="en-GB" sz="1600" b="1" strike="noStrike" baseline="30000" dirty="0">
                          <a:highlight>
                            <a:srgbClr val="FFFF00"/>
                          </a:highlight>
                          <a:latin typeface="Avenir Next LT Pro"/>
                        </a:rPr>
                        <a:t>th</a:t>
                      </a:r>
                      <a:r>
                        <a:rPr lang="en-GB" sz="1600" b="1" strike="noStrike" dirty="0">
                          <a:highlight>
                            <a:srgbClr val="FFFF00"/>
                          </a:highlight>
                          <a:latin typeface="Avenir Next LT Pro"/>
                        </a:rPr>
                        <a:t> June 2027</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highlight>
                            <a:srgbClr val="FFFF00"/>
                          </a:highlight>
                          <a:latin typeface="Avenir Next LT Pro"/>
                        </a:rPr>
                        <a:t>GCSE Exams</a:t>
                      </a:r>
                    </a:p>
                  </a:txBody>
                  <a:tcPr anchor="ctr"/>
                </a:tc>
                <a:extLst>
                  <a:ext uri="{0D108BD9-81ED-4DB2-BD59-A6C34878D82A}">
                    <a16:rowId xmlns:a16="http://schemas.microsoft.com/office/drawing/2014/main" val="1287205384"/>
                  </a:ext>
                </a:extLst>
              </a:tr>
              <a:tr h="765469">
                <a:tc>
                  <a:txBody>
                    <a:bodyPr/>
                    <a:lstStyle/>
                    <a:p>
                      <a:pPr algn="ctr"/>
                      <a:r>
                        <a:rPr lang="en-GB" sz="1600" b="1" strike="noStrike" dirty="0">
                          <a:latin typeface="Avenir Next LT Pro"/>
                        </a:rPr>
                        <a:t>W/C Monday 16</a:t>
                      </a:r>
                      <a:r>
                        <a:rPr lang="en-GB" sz="1600" b="1" strike="noStrike" baseline="30000" dirty="0">
                          <a:latin typeface="Avenir Next LT Pro"/>
                        </a:rPr>
                        <a:t>th</a:t>
                      </a:r>
                      <a:r>
                        <a:rPr lang="en-GB" sz="1600" b="1" strike="noStrike" dirty="0">
                          <a:latin typeface="Avenir Next LT Pro"/>
                        </a:rPr>
                        <a:t> November 2026</a:t>
                      </a:r>
                    </a:p>
                  </a:txBody>
                  <a:tcPr anchor="ctr">
                    <a:solidFill>
                      <a:srgbClr val="FFAB7C"/>
                    </a:solidFill>
                  </a:tcPr>
                </a:tc>
                <a:tc>
                  <a:txBody>
                    <a:bodyPr/>
                    <a:lstStyle/>
                    <a:p>
                      <a:pPr algn="ctr"/>
                      <a:r>
                        <a:rPr lang="en-GB" sz="1600" b="1" strike="noStrike" dirty="0">
                          <a:latin typeface="Avenir Next LT Pro"/>
                        </a:rPr>
                        <a:t>Data Collection and Tracker 1</a:t>
                      </a:r>
                    </a:p>
                  </a:txBody>
                  <a:tcPr anchor="ctr"/>
                </a:tc>
                <a:tc>
                  <a:txBody>
                    <a:bodyPr/>
                    <a:lstStyle/>
                    <a:p>
                      <a:pPr algn="ctr"/>
                      <a:r>
                        <a:rPr lang="en-GB" sz="1600" b="1" strike="noStrike" dirty="0">
                          <a:latin typeface="Avenir Next LT Pro"/>
                        </a:rPr>
                        <a:t>TBC</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latin typeface="Avenir Next LT Pro"/>
                        </a:rPr>
                        <a:t>Year 11 Leavers Day</a:t>
                      </a:r>
                    </a:p>
                  </a:txBody>
                  <a:tcPr anchor="ctr"/>
                </a:tc>
                <a:extLst>
                  <a:ext uri="{0D108BD9-81ED-4DB2-BD59-A6C34878D82A}">
                    <a16:rowId xmlns:a16="http://schemas.microsoft.com/office/drawing/2014/main" val="1437040374"/>
                  </a:ext>
                </a:extLst>
              </a:tr>
              <a:tr h="591407">
                <a:tc>
                  <a:txBody>
                    <a:bodyPr/>
                    <a:lstStyle/>
                    <a:p>
                      <a:pPr algn="ctr"/>
                      <a:r>
                        <a:rPr lang="en-GB" sz="1600" b="1" strike="noStrike" dirty="0">
                          <a:latin typeface="Avenir Next LT Pro"/>
                        </a:rPr>
                        <a:t>Tuesday 24</a:t>
                      </a:r>
                      <a:r>
                        <a:rPr lang="en-GB" sz="1600" b="1" strike="noStrike" baseline="30000" dirty="0">
                          <a:latin typeface="Avenir Next LT Pro"/>
                        </a:rPr>
                        <a:t>th</a:t>
                      </a:r>
                      <a:r>
                        <a:rPr lang="en-GB" sz="1600" b="1" strike="noStrike" dirty="0">
                          <a:latin typeface="Avenir Next LT Pro"/>
                        </a:rPr>
                        <a:t> November 2026</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latin typeface="Avenir Next LT Pro"/>
                        </a:rPr>
                        <a:t>Year 11 Parents’ Evening</a:t>
                      </a:r>
                    </a:p>
                  </a:txBody>
                  <a:tcPr anchor="ctr"/>
                </a:tc>
                <a:tc>
                  <a:txBody>
                    <a:bodyPr/>
                    <a:lstStyle/>
                    <a:p>
                      <a:pPr algn="ctr"/>
                      <a:r>
                        <a:rPr lang="en-GB" sz="1600" b="1" strike="noStrike" dirty="0">
                          <a:latin typeface="Avenir Next LT Pro"/>
                        </a:rPr>
                        <a:t>Friday 25</a:t>
                      </a:r>
                      <a:r>
                        <a:rPr lang="en-GB" sz="1600" b="1" strike="noStrike" baseline="30000" dirty="0">
                          <a:latin typeface="Avenir Next LT Pro"/>
                        </a:rPr>
                        <a:t>th</a:t>
                      </a:r>
                      <a:r>
                        <a:rPr lang="en-GB" sz="1600" b="1" strike="noStrike" dirty="0">
                          <a:latin typeface="Avenir Next LT Pro"/>
                        </a:rPr>
                        <a:t> June 2027 (TBC)</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latin typeface="Avenir Next LT Pro"/>
                        </a:rPr>
                        <a:t>Prom</a:t>
                      </a:r>
                    </a:p>
                  </a:txBody>
                  <a:tcPr anchor="ctr"/>
                </a:tc>
                <a:extLst>
                  <a:ext uri="{0D108BD9-81ED-4DB2-BD59-A6C34878D82A}">
                    <a16:rowId xmlns:a16="http://schemas.microsoft.com/office/drawing/2014/main" val="1577616772"/>
                  </a:ext>
                </a:extLst>
              </a:tr>
            </a:tbl>
          </a:graphicData>
        </a:graphic>
      </p:graphicFrame>
      <p:sp>
        <p:nvSpPr>
          <p:cNvPr id="2" name="TextBox 1">
            <a:extLst>
              <a:ext uri="{FF2B5EF4-FFF2-40B4-BE49-F238E27FC236}">
                <a16:creationId xmlns:a16="http://schemas.microsoft.com/office/drawing/2014/main" id="{8D0177A7-835F-8F08-AF31-4FFEE4688752}"/>
              </a:ext>
            </a:extLst>
          </p:cNvPr>
          <p:cNvSpPr txBox="1"/>
          <p:nvPr/>
        </p:nvSpPr>
        <p:spPr>
          <a:xfrm>
            <a:off x="1587220" y="150556"/>
            <a:ext cx="8470725" cy="748988"/>
          </a:xfrm>
          <a:prstGeom prst="rect">
            <a:avLst/>
          </a:prstGeom>
          <a:solidFill>
            <a:srgbClr val="FFAB7C"/>
          </a:solidFill>
          <a:ln w="57150">
            <a:solidFill>
              <a:schemeClr val="tx1"/>
            </a:solidFill>
          </a:ln>
        </p:spPr>
        <p:txBody>
          <a:bodyPr wrap="square" rtlCol="0">
            <a:spAutoFit/>
          </a:bodyPr>
          <a:lstStyle/>
          <a:p>
            <a:pPr algn="ctr" defTabSz="1219170">
              <a:buClr>
                <a:srgbClr val="000000"/>
              </a:buClr>
              <a:defRPr/>
            </a:pPr>
            <a:r>
              <a:rPr lang="en-GB" sz="4267" kern="0">
                <a:solidFill>
                  <a:srgbClr val="000000"/>
                </a:solidFill>
                <a:latin typeface="Avenir Next LT Pro Demi" panose="020B0704020202020204" pitchFamily="34" charset="0"/>
                <a:cs typeface="Arial"/>
                <a:sym typeface="Arial"/>
              </a:rPr>
              <a:t>Year 11 Calendar</a:t>
            </a:r>
          </a:p>
        </p:txBody>
      </p:sp>
      <p:pic>
        <p:nvPicPr>
          <p:cNvPr id="3" name="Picture 2" descr="1,135,415 Lock In Icon Royalty-Free Images, Stock Photos &amp; Pictures | Shutterstock">
            <a:extLst>
              <a:ext uri="{FF2B5EF4-FFF2-40B4-BE49-F238E27FC236}">
                <a16:creationId xmlns:a16="http://schemas.microsoft.com/office/drawing/2014/main" id="{55B207E9-F18E-E5B2-097F-6A2890586ED6}"/>
              </a:ext>
            </a:extLst>
          </p:cNvPr>
          <p:cNvPicPr>
            <a:picLocks noChangeAspect="1" noChangeArrowheads="1"/>
          </p:cNvPicPr>
          <p:nvPr/>
        </p:nvPicPr>
        <p:blipFill rotWithShape="1">
          <a:blip r:embed="rId3">
            <a:duotone>
              <a:prstClr val="black"/>
              <a:schemeClr val="accent2">
                <a:tint val="45000"/>
                <a:satMod val="400000"/>
              </a:schemeClr>
            </a:duotone>
            <a:extLst>
              <a:ext uri="{28A0092B-C50C-407E-A947-70E740481C1C}">
                <a14:useLocalDpi xmlns:a14="http://schemas.microsoft.com/office/drawing/2010/main" val="0"/>
              </a:ext>
            </a:extLst>
          </a:blip>
          <a:srcRect r="169" b="15139"/>
          <a:stretch/>
        </p:blipFill>
        <p:spPr bwMode="auto">
          <a:xfrm>
            <a:off x="203200" y="172721"/>
            <a:ext cx="851729" cy="77969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4" name="Google Shape;123;p5">
            <a:extLst>
              <a:ext uri="{FF2B5EF4-FFF2-40B4-BE49-F238E27FC236}">
                <a16:creationId xmlns:a16="http://schemas.microsoft.com/office/drawing/2014/main" id="{771E7C32-7D5C-FD11-12D7-D1FDB5CFE770}"/>
              </a:ext>
            </a:extLst>
          </p:cNvPr>
          <p:cNvPicPr preferRelativeResize="0"/>
          <p:nvPr/>
        </p:nvPicPr>
        <p:blipFill rotWithShape="1">
          <a:blip r:embed="rId4"/>
          <a:stretch/>
        </p:blipFill>
        <p:spPr>
          <a:xfrm>
            <a:off x="10302240" y="172721"/>
            <a:ext cx="1788160" cy="779700"/>
          </a:xfrm>
          <a:prstGeom prst="rect">
            <a:avLst/>
          </a:prstGeom>
          <a:noFill/>
        </p:spPr>
      </p:pic>
    </p:spTree>
    <p:extLst>
      <p:ext uri="{BB962C8B-B14F-4D97-AF65-F5344CB8AC3E}">
        <p14:creationId xmlns:p14="http://schemas.microsoft.com/office/powerpoint/2010/main" val="1645170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DA408-5D14-78E4-FFE9-99A01EB3B7A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654C26E-F1D2-5E46-D1DB-6E433B2CED51}"/>
              </a:ext>
            </a:extLst>
          </p:cNvPr>
          <p:cNvSpPr txBox="1"/>
          <p:nvPr/>
        </p:nvSpPr>
        <p:spPr>
          <a:xfrm>
            <a:off x="1645920" y="150556"/>
            <a:ext cx="8470725" cy="748988"/>
          </a:xfrm>
          <a:prstGeom prst="rect">
            <a:avLst/>
          </a:prstGeom>
          <a:solidFill>
            <a:srgbClr val="FFAB7C"/>
          </a:solidFill>
          <a:ln w="57150">
            <a:solidFill>
              <a:schemeClr val="tx1"/>
            </a:solidFill>
          </a:ln>
        </p:spPr>
        <p:txBody>
          <a:bodyPr wrap="square" rtlCol="0">
            <a:spAutoFit/>
          </a:bodyPr>
          <a:lstStyle/>
          <a:p>
            <a:pPr algn="ctr" defTabSz="1219170">
              <a:buClr>
                <a:srgbClr val="000000"/>
              </a:buClr>
              <a:defRPr/>
            </a:pPr>
            <a:r>
              <a:rPr lang="en-GB" sz="4267" kern="0">
                <a:solidFill>
                  <a:srgbClr val="000000"/>
                </a:solidFill>
                <a:latin typeface="Aptos ExtraBold" panose="020B0004020202020204" pitchFamily="34" charset="0"/>
                <a:cs typeface="Arial"/>
                <a:sym typeface="Arial"/>
              </a:rPr>
              <a:t>Intervention</a:t>
            </a:r>
          </a:p>
        </p:txBody>
      </p:sp>
      <p:pic>
        <p:nvPicPr>
          <p:cNvPr id="6" name="Picture 2" descr="1,135,415 Lock In Icon Royalty-Free Images, Stock Photos &amp; Pictures | Shutterstock">
            <a:extLst>
              <a:ext uri="{FF2B5EF4-FFF2-40B4-BE49-F238E27FC236}">
                <a16:creationId xmlns:a16="http://schemas.microsoft.com/office/drawing/2014/main" id="{63C3CC05-44FE-6ACC-030E-D48A1750DEEF}"/>
              </a:ext>
            </a:extLst>
          </p:cNvPr>
          <p:cNvPicPr>
            <a:picLocks noChangeAspect="1" noChangeArrowheads="1"/>
          </p:cNvPicPr>
          <p:nvPr/>
        </p:nvPicPr>
        <p:blipFill rotWithShape="1">
          <a:blip r:embed="rId3">
            <a:duotone>
              <a:prstClr val="black"/>
              <a:schemeClr val="accent2">
                <a:tint val="45000"/>
                <a:satMod val="400000"/>
              </a:schemeClr>
            </a:duotone>
            <a:extLst>
              <a:ext uri="{28A0092B-C50C-407E-A947-70E740481C1C}">
                <a14:useLocalDpi xmlns:a14="http://schemas.microsoft.com/office/drawing/2010/main" val="0"/>
              </a:ext>
            </a:extLst>
          </a:blip>
          <a:srcRect r="169" b="15139"/>
          <a:stretch/>
        </p:blipFill>
        <p:spPr bwMode="auto">
          <a:xfrm>
            <a:off x="181521" y="172720"/>
            <a:ext cx="851729" cy="77969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 name="Google Shape;123;p5">
            <a:extLst>
              <a:ext uri="{FF2B5EF4-FFF2-40B4-BE49-F238E27FC236}">
                <a16:creationId xmlns:a16="http://schemas.microsoft.com/office/drawing/2014/main" id="{540D5093-ACFD-C627-B81C-674A73B98B78}"/>
              </a:ext>
            </a:extLst>
          </p:cNvPr>
          <p:cNvPicPr preferRelativeResize="0"/>
          <p:nvPr/>
        </p:nvPicPr>
        <p:blipFill rotWithShape="1">
          <a:blip r:embed="rId4"/>
          <a:stretch/>
        </p:blipFill>
        <p:spPr>
          <a:xfrm>
            <a:off x="10302240" y="172721"/>
            <a:ext cx="1788160" cy="779700"/>
          </a:xfrm>
          <a:prstGeom prst="rect">
            <a:avLst/>
          </a:prstGeom>
          <a:noFill/>
        </p:spPr>
      </p:pic>
      <p:sp>
        <p:nvSpPr>
          <p:cNvPr id="3" name="TextBox 2">
            <a:extLst>
              <a:ext uri="{FF2B5EF4-FFF2-40B4-BE49-F238E27FC236}">
                <a16:creationId xmlns:a16="http://schemas.microsoft.com/office/drawing/2014/main" id="{F7776D3B-4497-B63D-E135-C26FF30FE505}"/>
              </a:ext>
            </a:extLst>
          </p:cNvPr>
          <p:cNvSpPr txBox="1"/>
          <p:nvPr/>
        </p:nvSpPr>
        <p:spPr>
          <a:xfrm>
            <a:off x="101600" y="1044583"/>
            <a:ext cx="11988800" cy="3754874"/>
          </a:xfrm>
          <a:prstGeom prst="rect">
            <a:avLst/>
          </a:prstGeom>
          <a:noFill/>
          <a:ln w="57150">
            <a:solidFill>
              <a:schemeClr val="tx1"/>
            </a:solidFill>
          </a:ln>
        </p:spPr>
        <p:txBody>
          <a:bodyPr wrap="square" rtlCol="0">
            <a:spAutoFit/>
          </a:bodyPr>
          <a:lstStyle/>
          <a:p>
            <a:pPr algn="ctr" defTabSz="1219170">
              <a:buClr>
                <a:srgbClr val="000000"/>
              </a:buClr>
              <a:defRPr/>
            </a:pPr>
            <a:r>
              <a:rPr lang="en-GB" sz="1400" b="1" kern="0">
                <a:solidFill>
                  <a:srgbClr val="000000"/>
                </a:solidFill>
                <a:latin typeface="Avenir Next LT Pro" panose="020B0504020202020204" pitchFamily="34" charset="0"/>
                <a:cs typeface="Arial"/>
                <a:sym typeface="Arial"/>
              </a:rPr>
              <a:t>What does form time intervention look like?</a:t>
            </a:r>
          </a:p>
          <a:p>
            <a:pPr marL="457189" indent="-457189" algn="ctr" defTabSz="1219170">
              <a:buClr>
                <a:srgbClr val="000000"/>
              </a:buClr>
              <a:buFontTx/>
              <a:buChar char="-"/>
              <a:defRPr/>
            </a:pPr>
            <a:r>
              <a:rPr lang="en-GB" sz="1400" kern="0">
                <a:solidFill>
                  <a:srgbClr val="000000"/>
                </a:solidFill>
                <a:highlight>
                  <a:srgbClr val="FFAB7C"/>
                </a:highlight>
                <a:latin typeface="Avenir Next LT Pro" panose="020B0504020202020204" pitchFamily="34" charset="0"/>
                <a:cs typeface="Arial"/>
                <a:sym typeface="Arial"/>
              </a:rPr>
              <a:t>Compulsory</a:t>
            </a:r>
            <a:r>
              <a:rPr lang="en-GB" sz="1400" kern="0">
                <a:solidFill>
                  <a:srgbClr val="000000"/>
                </a:solidFill>
                <a:latin typeface="Avenir Next LT Pro" panose="020B0504020202020204" pitchFamily="34" charset="0"/>
                <a:cs typeface="Arial"/>
                <a:sym typeface="Arial"/>
              </a:rPr>
              <a:t>. </a:t>
            </a:r>
          </a:p>
          <a:p>
            <a:pPr marL="457189" indent="-457189" algn="ctr" defTabSz="1219170">
              <a:buClr>
                <a:srgbClr val="000000"/>
              </a:buClr>
              <a:buFontTx/>
              <a:buChar char="-"/>
              <a:defRPr/>
            </a:pPr>
            <a:r>
              <a:rPr lang="en-GB" sz="1400" kern="0">
                <a:solidFill>
                  <a:srgbClr val="000000"/>
                </a:solidFill>
                <a:latin typeface="Avenir Next LT Pro" panose="020B0504020202020204" pitchFamily="34" charset="0"/>
                <a:cs typeface="Arial"/>
                <a:sym typeface="Arial"/>
              </a:rPr>
              <a:t>Subject areas will select different groups of students for targeted intervention to help build confidence, fill in gaps of knowledge and build resilience. </a:t>
            </a:r>
          </a:p>
          <a:p>
            <a:pPr marL="457189" indent="-457189" algn="ctr" defTabSz="1219170">
              <a:buClr>
                <a:srgbClr val="000000"/>
              </a:buClr>
              <a:buFontTx/>
              <a:buChar char="-"/>
              <a:defRPr/>
            </a:pPr>
            <a:r>
              <a:rPr lang="en-GB" sz="1400" kern="0">
                <a:solidFill>
                  <a:srgbClr val="000000"/>
                </a:solidFill>
                <a:highlight>
                  <a:srgbClr val="FFAB7C"/>
                </a:highlight>
                <a:latin typeface="Avenir Next LT Pro" panose="020B0504020202020204" pitchFamily="34" charset="0"/>
                <a:cs typeface="Arial"/>
                <a:sym typeface="Arial"/>
              </a:rPr>
              <a:t>Important you are on time to form so you can make the most out of the 30 minute intervention session.</a:t>
            </a:r>
          </a:p>
          <a:p>
            <a:pPr marL="457189" indent="-457189" algn="ctr" defTabSz="1219170">
              <a:buClr>
                <a:srgbClr val="000000"/>
              </a:buClr>
              <a:buFontTx/>
              <a:buChar char="-"/>
              <a:defRPr/>
            </a:pPr>
            <a:r>
              <a:rPr lang="en-GB" sz="1400" kern="0">
                <a:solidFill>
                  <a:srgbClr val="000000"/>
                </a:solidFill>
                <a:latin typeface="Avenir Next LT Pro" panose="020B0504020202020204" pitchFamily="34" charset="0"/>
                <a:cs typeface="Arial"/>
                <a:sym typeface="Arial"/>
              </a:rPr>
              <a:t>These groups will change over the year, and session will become more and more frequent. Will begin after Oct Half Term.</a:t>
            </a:r>
          </a:p>
          <a:p>
            <a:pPr algn="ctr" defTabSz="1219170">
              <a:buClr>
                <a:srgbClr val="000000"/>
              </a:buClr>
              <a:defRPr/>
            </a:pPr>
            <a:r>
              <a:rPr lang="en-GB" sz="1400" kern="0">
                <a:solidFill>
                  <a:srgbClr val="000000"/>
                </a:solidFill>
                <a:latin typeface="Avenir Next LT Pro" panose="020B0504020202020204" pitchFamily="34" charset="0"/>
                <a:cs typeface="Arial"/>
                <a:sym typeface="Arial"/>
              </a:rPr>
              <a:t>- Past year groups </a:t>
            </a:r>
            <a:r>
              <a:rPr lang="en-GB" sz="1400" kern="0">
                <a:solidFill>
                  <a:srgbClr val="000000"/>
                </a:solidFill>
                <a:highlight>
                  <a:srgbClr val="FFAB7C"/>
                </a:highlight>
                <a:latin typeface="Avenir Next LT Pro" panose="020B0504020202020204" pitchFamily="34" charset="0"/>
                <a:cs typeface="Arial"/>
                <a:sym typeface="Arial"/>
              </a:rPr>
              <a:t>it has shown to improve students success by an average of one grade on in that subject. </a:t>
            </a:r>
            <a:r>
              <a:rPr lang="en-GB" sz="1400" kern="0">
                <a:solidFill>
                  <a:srgbClr val="000000"/>
                </a:solidFill>
                <a:latin typeface="Avenir Next LT Pro" panose="020B0504020202020204" pitchFamily="34" charset="0"/>
                <a:cs typeface="Arial"/>
                <a:sym typeface="Arial"/>
              </a:rPr>
              <a:t>That could be the difference between a 3 and a 4. A place at 6</a:t>
            </a:r>
            <a:r>
              <a:rPr lang="en-GB" sz="1400" kern="0" baseline="30000">
                <a:solidFill>
                  <a:srgbClr val="000000"/>
                </a:solidFill>
                <a:latin typeface="Avenir Next LT Pro" panose="020B0504020202020204" pitchFamily="34" charset="0"/>
                <a:cs typeface="Arial"/>
                <a:sym typeface="Arial"/>
              </a:rPr>
              <a:t>th</a:t>
            </a:r>
            <a:r>
              <a:rPr lang="en-GB" sz="1400" kern="0">
                <a:solidFill>
                  <a:srgbClr val="000000"/>
                </a:solidFill>
                <a:latin typeface="Avenir Next LT Pro" panose="020B0504020202020204" pitchFamily="34" charset="0"/>
                <a:cs typeface="Arial"/>
                <a:sym typeface="Arial"/>
              </a:rPr>
              <a:t> From/college or having to do an alternative.</a:t>
            </a:r>
          </a:p>
          <a:p>
            <a:pPr algn="ctr" defTabSz="1219170">
              <a:buClr>
                <a:srgbClr val="000000"/>
              </a:buClr>
              <a:defRPr/>
            </a:pPr>
            <a:endParaRPr lang="en-GB" sz="1400" b="1" kern="0">
              <a:solidFill>
                <a:srgbClr val="000000"/>
              </a:solidFill>
              <a:latin typeface="Avenir Next LT Pro" panose="020B0504020202020204" pitchFamily="34" charset="0"/>
              <a:cs typeface="Arial"/>
              <a:sym typeface="Arial"/>
            </a:endParaRPr>
          </a:p>
          <a:p>
            <a:pPr algn="ctr" defTabSz="1219170">
              <a:buClr>
                <a:srgbClr val="000000"/>
              </a:buClr>
              <a:defRPr/>
            </a:pPr>
            <a:r>
              <a:rPr lang="en-GB" sz="1400" b="1" kern="0">
                <a:solidFill>
                  <a:srgbClr val="000000"/>
                </a:solidFill>
                <a:latin typeface="Avenir Next LT Pro" panose="020B0504020202020204" pitchFamily="34" charset="0"/>
                <a:cs typeface="Arial"/>
                <a:sym typeface="Arial"/>
              </a:rPr>
              <a:t>After-school Intervention</a:t>
            </a:r>
          </a:p>
          <a:p>
            <a:pPr marL="380990" indent="-380990" algn="ctr" defTabSz="1219170">
              <a:buClr>
                <a:srgbClr val="000000"/>
              </a:buClr>
              <a:buFontTx/>
              <a:buChar char="-"/>
              <a:defRPr/>
            </a:pPr>
            <a:r>
              <a:rPr lang="en-GB" sz="1400" kern="0">
                <a:solidFill>
                  <a:srgbClr val="000000"/>
                </a:solidFill>
                <a:latin typeface="Avenir Next LT Pro" panose="020B0504020202020204" pitchFamily="34" charset="0"/>
                <a:cs typeface="Arial"/>
                <a:sym typeface="Arial"/>
              </a:rPr>
              <a:t>Over this term we will be introducing after-school intervention which everyone in Year 11 is invited to.</a:t>
            </a:r>
          </a:p>
          <a:p>
            <a:pPr marL="380990" indent="-380990" algn="ctr" defTabSz="1219170">
              <a:buClr>
                <a:srgbClr val="000000"/>
              </a:buClr>
              <a:buFontTx/>
              <a:buChar char="-"/>
              <a:defRPr/>
            </a:pPr>
            <a:r>
              <a:rPr lang="en-GB" sz="1400" kern="0">
                <a:solidFill>
                  <a:srgbClr val="000000"/>
                </a:solidFill>
                <a:latin typeface="Avenir Next LT Pro" panose="020B0504020202020204" pitchFamily="34" charset="0"/>
                <a:cs typeface="Arial"/>
                <a:sym typeface="Arial"/>
              </a:rPr>
              <a:t>Some people the invitation will be compulsory due to their performance/effort/attainment in lessons and this will be communicated with parents/families.</a:t>
            </a:r>
          </a:p>
          <a:p>
            <a:pPr marL="380990" indent="-380990" algn="ctr" defTabSz="1219170">
              <a:buClr>
                <a:srgbClr val="000000"/>
              </a:buClr>
              <a:buFontTx/>
              <a:buChar char="-"/>
              <a:defRPr/>
            </a:pPr>
            <a:r>
              <a:rPr lang="en-GB" sz="1400" kern="0">
                <a:solidFill>
                  <a:srgbClr val="000000"/>
                </a:solidFill>
                <a:highlight>
                  <a:srgbClr val="FFAB7C"/>
                </a:highlight>
                <a:latin typeface="Avenir Next LT Pro" panose="020B0504020202020204" pitchFamily="34" charset="0"/>
                <a:cs typeface="Arial"/>
                <a:sym typeface="Arial"/>
              </a:rPr>
              <a:t>We will be launching the first after-school intervention window from w/c Monday 14</a:t>
            </a:r>
            <a:r>
              <a:rPr lang="en-GB" sz="1400" kern="0" baseline="30000">
                <a:solidFill>
                  <a:srgbClr val="000000"/>
                </a:solidFill>
                <a:highlight>
                  <a:srgbClr val="FFAB7C"/>
                </a:highlight>
                <a:latin typeface="Avenir Next LT Pro" panose="020B0504020202020204" pitchFamily="34" charset="0"/>
                <a:cs typeface="Arial"/>
                <a:sym typeface="Arial"/>
              </a:rPr>
              <a:t>th</a:t>
            </a:r>
            <a:r>
              <a:rPr lang="en-GB" sz="1400" kern="0">
                <a:solidFill>
                  <a:srgbClr val="000000"/>
                </a:solidFill>
                <a:highlight>
                  <a:srgbClr val="FFAB7C"/>
                </a:highlight>
                <a:latin typeface="Avenir Next LT Pro" panose="020B0504020202020204" pitchFamily="34" charset="0"/>
                <a:cs typeface="Arial"/>
                <a:sym typeface="Arial"/>
              </a:rPr>
              <a:t> September 2026.</a:t>
            </a:r>
          </a:p>
          <a:p>
            <a:pPr marL="380990" indent="-380990" algn="ctr" defTabSz="1219170">
              <a:buClr>
                <a:srgbClr val="000000"/>
              </a:buClr>
              <a:buFontTx/>
              <a:buChar char="-"/>
              <a:defRPr/>
            </a:pPr>
            <a:r>
              <a:rPr lang="en-GB" sz="1400" kern="0">
                <a:solidFill>
                  <a:srgbClr val="000000"/>
                </a:solidFill>
                <a:latin typeface="Avenir Next LT Pro" panose="020B0504020202020204" pitchFamily="34" charset="0"/>
                <a:cs typeface="Arial"/>
                <a:sym typeface="Arial"/>
              </a:rPr>
              <a:t>You will have access to laptop for independent revision. Use this time to complete revision and homework.</a:t>
            </a:r>
          </a:p>
          <a:p>
            <a:pPr marL="380990" indent="-380990" algn="ctr" defTabSz="1219170">
              <a:buClr>
                <a:srgbClr val="000000"/>
              </a:buClr>
              <a:buFontTx/>
              <a:buChar char="-"/>
              <a:defRPr/>
            </a:pPr>
            <a:r>
              <a:rPr lang="en-GB" sz="1400" kern="0">
                <a:solidFill>
                  <a:srgbClr val="000000"/>
                </a:solidFill>
                <a:latin typeface="Avenir Next LT Pro" panose="020B0504020202020204" pitchFamily="34" charset="0"/>
                <a:cs typeface="Arial"/>
                <a:sym typeface="Arial"/>
              </a:rPr>
              <a:t>No phones during this time. They must stay in the pouches. </a:t>
            </a:r>
          </a:p>
          <a:p>
            <a:pPr marL="380990" indent="-380990" algn="ctr" defTabSz="1219170">
              <a:buClr>
                <a:srgbClr val="000000"/>
              </a:buClr>
              <a:buFontTx/>
              <a:buChar char="-"/>
              <a:defRPr/>
            </a:pPr>
            <a:r>
              <a:rPr lang="en-GB" sz="1400" kern="0">
                <a:solidFill>
                  <a:srgbClr val="000000"/>
                </a:solidFill>
                <a:latin typeface="Avenir Next LT Pro" panose="020B0504020202020204" pitchFamily="34" charset="0"/>
                <a:cs typeface="Arial"/>
                <a:sym typeface="Arial"/>
              </a:rPr>
              <a:t>You can sit with your </a:t>
            </a:r>
            <a:r>
              <a:rPr lang="en-GB" sz="1400" kern="0" err="1">
                <a:solidFill>
                  <a:srgbClr val="000000"/>
                </a:solidFill>
                <a:latin typeface="Avenir Next LT Pro" panose="020B0504020202020204" pitchFamily="34" charset="0"/>
                <a:cs typeface="Arial"/>
                <a:sym typeface="Arial"/>
              </a:rPr>
              <a:t>friends</a:t>
            </a:r>
            <a:r>
              <a:rPr lang="en-GB" sz="1400" kern="0">
                <a:solidFill>
                  <a:srgbClr val="000000"/>
                </a:solidFill>
                <a:latin typeface="Avenir Next LT Pro" panose="020B0504020202020204" pitchFamily="34" charset="0"/>
                <a:cs typeface="Arial"/>
                <a:sym typeface="Arial"/>
              </a:rPr>
              <a:t>, and work together, but this must be done sensibly and quietly.</a:t>
            </a:r>
          </a:p>
        </p:txBody>
      </p:sp>
      <p:pic>
        <p:nvPicPr>
          <p:cNvPr id="4" name="Picture 3">
            <a:extLst>
              <a:ext uri="{FF2B5EF4-FFF2-40B4-BE49-F238E27FC236}">
                <a16:creationId xmlns:a16="http://schemas.microsoft.com/office/drawing/2014/main" id="{F2445DF1-23C3-A278-E01B-54782BD453E5}"/>
              </a:ext>
            </a:extLst>
          </p:cNvPr>
          <p:cNvPicPr>
            <a:picLocks noChangeAspect="1"/>
          </p:cNvPicPr>
          <p:nvPr/>
        </p:nvPicPr>
        <p:blipFill>
          <a:blip r:embed="rId5"/>
          <a:stretch>
            <a:fillRect/>
          </a:stretch>
        </p:blipFill>
        <p:spPr>
          <a:xfrm>
            <a:off x="181521" y="5241225"/>
            <a:ext cx="5780370" cy="908344"/>
          </a:xfrm>
          <a:prstGeom prst="rect">
            <a:avLst/>
          </a:prstGeom>
        </p:spPr>
      </p:pic>
      <p:pic>
        <p:nvPicPr>
          <p:cNvPr id="8" name="Picture 7">
            <a:extLst>
              <a:ext uri="{FF2B5EF4-FFF2-40B4-BE49-F238E27FC236}">
                <a16:creationId xmlns:a16="http://schemas.microsoft.com/office/drawing/2014/main" id="{D68F4E2D-11F7-470E-AAC2-F954307C4AAD}"/>
              </a:ext>
            </a:extLst>
          </p:cNvPr>
          <p:cNvPicPr>
            <a:picLocks noChangeAspect="1"/>
          </p:cNvPicPr>
          <p:nvPr/>
        </p:nvPicPr>
        <p:blipFill>
          <a:blip r:embed="rId6"/>
          <a:stretch>
            <a:fillRect/>
          </a:stretch>
        </p:blipFill>
        <p:spPr>
          <a:xfrm>
            <a:off x="6096000" y="5241225"/>
            <a:ext cx="5788319" cy="909593"/>
          </a:xfrm>
          <a:prstGeom prst="rect">
            <a:avLst/>
          </a:prstGeom>
        </p:spPr>
      </p:pic>
    </p:spTree>
    <p:extLst>
      <p:ext uri="{BB962C8B-B14F-4D97-AF65-F5344CB8AC3E}">
        <p14:creationId xmlns:p14="http://schemas.microsoft.com/office/powerpoint/2010/main" val="2063983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61" name="Google Shape;161;p29"/>
          <p:cNvSpPr txBox="1">
            <a:spLocks noGrp="1"/>
          </p:cNvSpPr>
          <p:nvPr>
            <p:ph type="title"/>
          </p:nvPr>
        </p:nvSpPr>
        <p:spPr>
          <a:xfrm>
            <a:off x="838200" y="238005"/>
            <a:ext cx="10515600" cy="554475"/>
          </a:xfrm>
          <a:prstGeom prst="rect">
            <a:avLst/>
          </a:prstGeom>
          <a:noFill/>
          <a:ln>
            <a:solidFill>
              <a:schemeClr val="tx1"/>
            </a:solidFill>
          </a:ln>
        </p:spPr>
        <p:txBody>
          <a:bodyPr spcFirstLastPara="1" wrap="square" lIns="91433" tIns="45700" rIns="91433" bIns="45700" anchor="ctr" anchorCtr="0">
            <a:normAutofit fontScale="9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90000"/>
              </a:lnSpc>
              <a:spcBef>
                <a:spcPts val="0"/>
              </a:spcBef>
              <a:spcAft>
                <a:spcPts val="0"/>
              </a:spcAft>
              <a:buClr>
                <a:schemeClr val="dk1"/>
              </a:buClr>
              <a:buSzPts val="3300"/>
              <a:buFont typeface="Federo"/>
              <a:buNone/>
            </a:pPr>
            <a:r>
              <a:rPr lang="en" sz="3600" b="1">
                <a:latin typeface="Avenir Next LT Pro" panose="020B0504020202020204" pitchFamily="34" charset="0"/>
                <a:ea typeface="Federo"/>
                <a:cs typeface="Federo"/>
                <a:sym typeface="Federo"/>
              </a:rPr>
              <a:t>Form time support: Revision</a:t>
            </a:r>
            <a:endParaRPr sz="3600">
              <a:latin typeface="Avenir Next LT Pro" panose="020B0504020202020204" pitchFamily="34" charset="0"/>
            </a:endParaRPr>
          </a:p>
        </p:txBody>
      </p:sp>
      <p:pic>
        <p:nvPicPr>
          <p:cNvPr id="8" name="Google Shape;123;p5">
            <a:extLst>
              <a:ext uri="{FF2B5EF4-FFF2-40B4-BE49-F238E27FC236}">
                <a16:creationId xmlns:a16="http://schemas.microsoft.com/office/drawing/2014/main" id="{88142464-D80A-4926-A78A-3D2DDE930930}"/>
              </a:ext>
            </a:extLst>
          </p:cNvPr>
          <p:cNvPicPr preferRelativeResize="0"/>
          <p:nvPr/>
        </p:nvPicPr>
        <p:blipFill rotWithShape="1">
          <a:blip r:embed="rId3">
            <a:alphaModFix/>
          </a:blip>
          <a:srcRect/>
          <a:stretch/>
        </p:blipFill>
        <p:spPr>
          <a:xfrm>
            <a:off x="9824261" y="5897757"/>
            <a:ext cx="2274636" cy="850180"/>
          </a:xfrm>
          <a:prstGeom prst="rect">
            <a:avLst/>
          </a:prstGeom>
          <a:noFill/>
          <a:ln>
            <a:noFill/>
          </a:ln>
        </p:spPr>
      </p:pic>
      <p:pic>
        <p:nvPicPr>
          <p:cNvPr id="9" name="Google Shape;124;p5">
            <a:extLst>
              <a:ext uri="{FF2B5EF4-FFF2-40B4-BE49-F238E27FC236}">
                <a16:creationId xmlns:a16="http://schemas.microsoft.com/office/drawing/2014/main" id="{5CF9AE7C-641B-44F3-BDC5-4CFD4CC309D9}"/>
              </a:ext>
            </a:extLst>
          </p:cNvPr>
          <p:cNvPicPr preferRelativeResize="0"/>
          <p:nvPr/>
        </p:nvPicPr>
        <p:blipFill rotWithShape="1">
          <a:blip r:embed="rId4">
            <a:alphaModFix/>
          </a:blip>
          <a:srcRect/>
          <a:stretch/>
        </p:blipFill>
        <p:spPr>
          <a:xfrm>
            <a:off x="93105" y="5897757"/>
            <a:ext cx="1490191" cy="828289"/>
          </a:xfrm>
          <a:prstGeom prst="rect">
            <a:avLst/>
          </a:prstGeom>
          <a:noFill/>
          <a:ln>
            <a:noFill/>
          </a:ln>
        </p:spPr>
      </p:pic>
      <p:pic>
        <p:nvPicPr>
          <p:cNvPr id="11" name="Google Shape;180;p31">
            <a:extLst>
              <a:ext uri="{FF2B5EF4-FFF2-40B4-BE49-F238E27FC236}">
                <a16:creationId xmlns:a16="http://schemas.microsoft.com/office/drawing/2014/main" id="{135DA77E-025E-4C6A-ADED-4133F8790994}"/>
              </a:ext>
            </a:extLst>
          </p:cNvPr>
          <p:cNvPicPr preferRelativeResize="0"/>
          <p:nvPr/>
        </p:nvPicPr>
        <p:blipFill rotWithShape="1">
          <a:blip r:embed="rId5">
            <a:alphaModFix/>
          </a:blip>
          <a:srcRect l="3029" r="2805" b="7338"/>
          <a:stretch/>
        </p:blipFill>
        <p:spPr>
          <a:xfrm>
            <a:off x="1005840" y="1207992"/>
            <a:ext cx="5212080" cy="4532408"/>
          </a:xfrm>
          <a:prstGeom prst="rect">
            <a:avLst/>
          </a:prstGeom>
          <a:noFill/>
          <a:ln>
            <a:solidFill>
              <a:schemeClr val="tx1"/>
            </a:solidFill>
          </a:ln>
        </p:spPr>
      </p:pic>
      <p:sp>
        <p:nvSpPr>
          <p:cNvPr id="6" name="Google Shape;178;p31">
            <a:extLst>
              <a:ext uri="{FF2B5EF4-FFF2-40B4-BE49-F238E27FC236}">
                <a16:creationId xmlns:a16="http://schemas.microsoft.com/office/drawing/2014/main" id="{A3C47E3F-3653-459D-8298-A981F8BF80BB}"/>
              </a:ext>
            </a:extLst>
          </p:cNvPr>
          <p:cNvSpPr txBox="1">
            <a:spLocks noGrp="1"/>
          </p:cNvSpPr>
          <p:nvPr>
            <p:ph type="body" idx="1"/>
          </p:nvPr>
        </p:nvSpPr>
        <p:spPr>
          <a:xfrm>
            <a:off x="7086727" y="1860781"/>
            <a:ext cx="4022000" cy="2020340"/>
          </a:xfrm>
          <a:prstGeom prst="rect">
            <a:avLst/>
          </a:prstGeom>
          <a:noFill/>
          <a:ln>
            <a:solidFill>
              <a:schemeClr val="tx1"/>
            </a:solidFill>
          </a:ln>
        </p:spPr>
        <p:txBody>
          <a:bodyPr spcFirstLastPara="1" wrap="square" lIns="91433" tIns="45700" rIns="91433"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23323" algn="l" rtl="0">
              <a:lnSpc>
                <a:spcPct val="90000"/>
              </a:lnSpc>
              <a:spcBef>
                <a:spcPts val="1067"/>
              </a:spcBef>
              <a:spcAft>
                <a:spcPts val="0"/>
              </a:spcAft>
              <a:buSzPts val="1400"/>
              <a:buChar char="•"/>
            </a:pPr>
            <a:r>
              <a:rPr lang="en" sz="2133">
                <a:latin typeface="Avenir Next LT Pro" panose="020B0504020202020204" pitchFamily="34" charset="0"/>
              </a:rPr>
              <a:t>Everybody learns and remembers in a different way - it is about finding the method(s) that work for your child.</a:t>
            </a:r>
            <a:endParaRPr sz="2133">
              <a:latin typeface="Avenir Next LT Pro" panose="020B0504020202020204" pitchFamily="34" charset="0"/>
            </a:endParaRPr>
          </a:p>
          <a:p>
            <a:pPr marL="609585" lvl="0" indent="0" algn="l" rtl="0">
              <a:lnSpc>
                <a:spcPct val="90000"/>
              </a:lnSpc>
              <a:spcBef>
                <a:spcPts val="1067"/>
              </a:spcBef>
              <a:spcAft>
                <a:spcPts val="0"/>
              </a:spcAft>
              <a:buNone/>
            </a:pPr>
            <a:endParaRPr sz="2133">
              <a:latin typeface="Avenir Next LT Pro" panose="020B05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2"/>
          <p:cNvSpPr txBox="1">
            <a:spLocks noGrp="1"/>
          </p:cNvSpPr>
          <p:nvPr>
            <p:ph type="title"/>
          </p:nvPr>
        </p:nvSpPr>
        <p:spPr>
          <a:xfrm>
            <a:off x="359200" y="110064"/>
            <a:ext cx="11473600" cy="659413"/>
          </a:xfrm>
          <a:prstGeom prst="rect">
            <a:avLst/>
          </a:prstGeom>
          <a:noFill/>
          <a:ln>
            <a:solidFill>
              <a:schemeClr val="tx1"/>
            </a:solidFill>
          </a:ln>
        </p:spPr>
        <p:txBody>
          <a:bodyPr spcFirstLastPara="1" wrap="square" lIns="91433" tIns="45700" rIns="91433"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90000"/>
              </a:lnSpc>
              <a:spcBef>
                <a:spcPts val="0"/>
              </a:spcBef>
              <a:spcAft>
                <a:spcPts val="0"/>
              </a:spcAft>
              <a:buClr>
                <a:schemeClr val="dk1"/>
              </a:buClr>
              <a:buSzPts val="3300"/>
              <a:buFont typeface="Federo"/>
              <a:buNone/>
            </a:pPr>
            <a:r>
              <a:rPr lang="en" sz="2133" b="1">
                <a:latin typeface="Avenir Next LT Pro" panose="020B0504020202020204" pitchFamily="34" charset="0"/>
                <a:ea typeface="Federo"/>
                <a:cs typeface="Federo"/>
                <a:sym typeface="Federo"/>
              </a:rPr>
              <a:t>Of the 16 methods the following are particularly useful for GCSE Students:</a:t>
            </a:r>
            <a:endParaRPr sz="2133" b="1">
              <a:latin typeface="Avenir Next LT Pro" panose="020B0504020202020204" pitchFamily="34" charset="0"/>
              <a:ea typeface="Federo"/>
              <a:cs typeface="Federo"/>
              <a:sym typeface="Federo"/>
            </a:endParaRPr>
          </a:p>
        </p:txBody>
      </p:sp>
      <p:sp>
        <p:nvSpPr>
          <p:cNvPr id="187" name="Google Shape;187;p32"/>
          <p:cNvSpPr txBox="1">
            <a:spLocks noGrp="1"/>
          </p:cNvSpPr>
          <p:nvPr>
            <p:ph type="body" idx="1"/>
          </p:nvPr>
        </p:nvSpPr>
        <p:spPr>
          <a:xfrm>
            <a:off x="2162767" y="1182400"/>
            <a:ext cx="7866467" cy="4493200"/>
          </a:xfrm>
          <a:prstGeom prst="rect">
            <a:avLst/>
          </a:prstGeom>
          <a:noFill/>
          <a:ln>
            <a:solidFill>
              <a:schemeClr val="tx1"/>
            </a:solidFill>
          </a:ln>
        </p:spPr>
        <p:txBody>
          <a:bodyPr spcFirstLastPara="1" wrap="square" lIns="91433" tIns="45700" rIns="91433"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90000"/>
              </a:lnSpc>
              <a:spcBef>
                <a:spcPts val="1067"/>
              </a:spcBef>
              <a:spcAft>
                <a:spcPts val="0"/>
              </a:spcAft>
              <a:buNone/>
            </a:pPr>
            <a:r>
              <a:rPr lang="en">
                <a:latin typeface="Avenir Next LT Pro" panose="020B0504020202020204" pitchFamily="34" charset="0"/>
              </a:rPr>
              <a:t>Method 1 - Mind Maps</a:t>
            </a:r>
            <a:endParaRPr>
              <a:latin typeface="Avenir Next LT Pro" panose="020B0504020202020204" pitchFamily="34" charset="0"/>
            </a:endParaRPr>
          </a:p>
          <a:p>
            <a:pPr marL="0" lvl="0" indent="0" algn="l" rtl="0">
              <a:lnSpc>
                <a:spcPct val="90000"/>
              </a:lnSpc>
              <a:spcBef>
                <a:spcPts val="1067"/>
              </a:spcBef>
              <a:spcAft>
                <a:spcPts val="0"/>
              </a:spcAft>
              <a:buNone/>
            </a:pPr>
            <a:r>
              <a:rPr lang="en">
                <a:latin typeface="Avenir Next LT Pro" panose="020B0504020202020204" pitchFamily="34" charset="0"/>
              </a:rPr>
              <a:t>Method 2 - Flash Cards</a:t>
            </a:r>
            <a:endParaRPr>
              <a:latin typeface="Avenir Next LT Pro" panose="020B0504020202020204" pitchFamily="34" charset="0"/>
            </a:endParaRPr>
          </a:p>
          <a:p>
            <a:pPr marL="0" lvl="0" indent="0" algn="l" rtl="0">
              <a:lnSpc>
                <a:spcPct val="90000"/>
              </a:lnSpc>
              <a:spcBef>
                <a:spcPts val="1067"/>
              </a:spcBef>
              <a:spcAft>
                <a:spcPts val="0"/>
              </a:spcAft>
              <a:buNone/>
            </a:pPr>
            <a:r>
              <a:rPr lang="en">
                <a:latin typeface="Avenir Next LT Pro" panose="020B0504020202020204" pitchFamily="34" charset="0"/>
              </a:rPr>
              <a:t>Method 3 - Condensing Down Notes</a:t>
            </a:r>
            <a:endParaRPr>
              <a:latin typeface="Avenir Next LT Pro" panose="020B0504020202020204" pitchFamily="34" charset="0"/>
            </a:endParaRPr>
          </a:p>
          <a:p>
            <a:pPr marL="0" lvl="0" indent="0" algn="l" rtl="0">
              <a:lnSpc>
                <a:spcPct val="90000"/>
              </a:lnSpc>
              <a:spcBef>
                <a:spcPts val="1067"/>
              </a:spcBef>
              <a:spcAft>
                <a:spcPts val="0"/>
              </a:spcAft>
              <a:buNone/>
            </a:pPr>
            <a:r>
              <a:rPr lang="en">
                <a:latin typeface="Avenir Next LT Pro" panose="020B0504020202020204" pitchFamily="34" charset="0"/>
              </a:rPr>
              <a:t>Method 4 - Two Wrong, One Right</a:t>
            </a:r>
            <a:endParaRPr>
              <a:latin typeface="Avenir Next LT Pro" panose="020B0504020202020204" pitchFamily="34" charset="0"/>
            </a:endParaRPr>
          </a:p>
          <a:p>
            <a:pPr marL="0" lvl="0" indent="0" algn="l" rtl="0">
              <a:lnSpc>
                <a:spcPct val="90000"/>
              </a:lnSpc>
              <a:spcBef>
                <a:spcPts val="1067"/>
              </a:spcBef>
              <a:spcAft>
                <a:spcPts val="0"/>
              </a:spcAft>
              <a:buNone/>
            </a:pPr>
            <a:r>
              <a:rPr lang="en">
                <a:latin typeface="Avenir Next LT Pro" panose="020B0504020202020204" pitchFamily="34" charset="0"/>
              </a:rPr>
              <a:t>Method 5 - Clock Learning</a:t>
            </a:r>
            <a:endParaRPr>
              <a:latin typeface="Avenir Next LT Pro" panose="020B0504020202020204" pitchFamily="34" charset="0"/>
            </a:endParaRPr>
          </a:p>
          <a:p>
            <a:pPr marL="0" lvl="0" indent="0" algn="l" rtl="0">
              <a:lnSpc>
                <a:spcPct val="90000"/>
              </a:lnSpc>
              <a:spcBef>
                <a:spcPts val="1067"/>
              </a:spcBef>
              <a:spcAft>
                <a:spcPts val="0"/>
              </a:spcAft>
              <a:buNone/>
            </a:pPr>
            <a:r>
              <a:rPr lang="en">
                <a:latin typeface="Avenir Next LT Pro" panose="020B0504020202020204" pitchFamily="34" charset="0"/>
              </a:rPr>
              <a:t>Method 6 - Model Answer Deconstruction</a:t>
            </a:r>
            <a:endParaRPr>
              <a:latin typeface="Avenir Next LT Pro" panose="020B0504020202020204" pitchFamily="34" charset="0"/>
            </a:endParaRPr>
          </a:p>
          <a:p>
            <a:pPr marL="0" lvl="0" indent="0" algn="l" rtl="0">
              <a:lnSpc>
                <a:spcPct val="90000"/>
              </a:lnSpc>
              <a:spcBef>
                <a:spcPts val="1067"/>
              </a:spcBef>
              <a:spcAft>
                <a:spcPts val="0"/>
              </a:spcAft>
              <a:buNone/>
            </a:pPr>
            <a:r>
              <a:rPr lang="en">
                <a:latin typeface="Avenir Next LT Pro" panose="020B0504020202020204" pitchFamily="34" charset="0"/>
              </a:rPr>
              <a:t>Method 7 - Highlighting</a:t>
            </a:r>
            <a:endParaRPr>
              <a:latin typeface="Avenir Next LT Pro" panose="020B0504020202020204" pitchFamily="34" charset="0"/>
            </a:endParaRPr>
          </a:p>
          <a:p>
            <a:pPr marL="0" lvl="0" indent="0" algn="l" rtl="0">
              <a:lnSpc>
                <a:spcPct val="90000"/>
              </a:lnSpc>
              <a:spcBef>
                <a:spcPts val="1067"/>
              </a:spcBef>
              <a:spcAft>
                <a:spcPts val="0"/>
              </a:spcAft>
              <a:buNone/>
            </a:pPr>
            <a:r>
              <a:rPr lang="en">
                <a:latin typeface="Avenir Next LT Pro" panose="020B0504020202020204" pitchFamily="34" charset="0"/>
              </a:rPr>
              <a:t>Method 12 - Timed Responses</a:t>
            </a:r>
            <a:endParaRPr>
              <a:latin typeface="Avenir Next LT Pro" panose="020B0504020202020204" pitchFamily="34" charset="0"/>
            </a:endParaRPr>
          </a:p>
          <a:p>
            <a:pPr marL="0" lvl="0" indent="0" algn="l" rtl="0">
              <a:lnSpc>
                <a:spcPct val="90000"/>
              </a:lnSpc>
              <a:spcBef>
                <a:spcPts val="1067"/>
              </a:spcBef>
              <a:spcAft>
                <a:spcPts val="0"/>
              </a:spcAft>
              <a:buNone/>
            </a:pPr>
            <a:r>
              <a:rPr lang="en">
                <a:latin typeface="Avenir Next LT Pro" panose="020B0504020202020204" pitchFamily="34" charset="0"/>
              </a:rPr>
              <a:t>Method 13 - Mark Scheme Consultation</a:t>
            </a:r>
            <a:endParaRPr>
              <a:latin typeface="Avenir Next LT Pro" panose="020B0504020202020204" pitchFamily="34" charset="0"/>
            </a:endParaRPr>
          </a:p>
        </p:txBody>
      </p:sp>
      <p:pic>
        <p:nvPicPr>
          <p:cNvPr id="5" name="Google Shape;123;p5">
            <a:extLst>
              <a:ext uri="{FF2B5EF4-FFF2-40B4-BE49-F238E27FC236}">
                <a16:creationId xmlns:a16="http://schemas.microsoft.com/office/drawing/2014/main" id="{724EC097-219D-4D5F-9790-4BF61B7373F7}"/>
              </a:ext>
            </a:extLst>
          </p:cNvPr>
          <p:cNvPicPr preferRelativeResize="0"/>
          <p:nvPr/>
        </p:nvPicPr>
        <p:blipFill rotWithShape="1">
          <a:blip r:embed="rId3">
            <a:alphaModFix/>
          </a:blip>
          <a:srcRect/>
          <a:stretch/>
        </p:blipFill>
        <p:spPr>
          <a:xfrm>
            <a:off x="9824261" y="5897757"/>
            <a:ext cx="2274636" cy="850180"/>
          </a:xfrm>
          <a:prstGeom prst="rect">
            <a:avLst/>
          </a:prstGeom>
          <a:noFill/>
          <a:ln>
            <a:noFill/>
          </a:ln>
        </p:spPr>
      </p:pic>
      <p:pic>
        <p:nvPicPr>
          <p:cNvPr id="6" name="Google Shape;124;p5">
            <a:extLst>
              <a:ext uri="{FF2B5EF4-FFF2-40B4-BE49-F238E27FC236}">
                <a16:creationId xmlns:a16="http://schemas.microsoft.com/office/drawing/2014/main" id="{436232E2-E034-47DB-923E-A730F0081749}"/>
              </a:ext>
            </a:extLst>
          </p:cNvPr>
          <p:cNvPicPr preferRelativeResize="0"/>
          <p:nvPr/>
        </p:nvPicPr>
        <p:blipFill rotWithShape="1">
          <a:blip r:embed="rId4">
            <a:alphaModFix/>
          </a:blip>
          <a:srcRect/>
          <a:stretch/>
        </p:blipFill>
        <p:spPr>
          <a:xfrm>
            <a:off x="93105" y="5897757"/>
            <a:ext cx="1490191" cy="82828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p33"/>
          <p:cNvPicPr preferRelativeResize="0"/>
          <p:nvPr/>
        </p:nvPicPr>
        <p:blipFill>
          <a:blip r:embed="rId3">
            <a:alphaModFix/>
          </a:blip>
          <a:stretch>
            <a:fillRect/>
          </a:stretch>
        </p:blipFill>
        <p:spPr>
          <a:xfrm>
            <a:off x="370933" y="147418"/>
            <a:ext cx="11667835" cy="656316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34"/>
          <p:cNvPicPr preferRelativeResize="0"/>
          <p:nvPr/>
        </p:nvPicPr>
        <p:blipFill>
          <a:blip r:embed="rId3">
            <a:alphaModFix/>
          </a:blip>
          <a:stretch>
            <a:fillRect/>
          </a:stretch>
        </p:blipFill>
        <p:spPr>
          <a:xfrm>
            <a:off x="392534" y="220800"/>
            <a:ext cx="11406933" cy="64164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p35"/>
          <p:cNvPicPr preferRelativeResize="0"/>
          <p:nvPr/>
        </p:nvPicPr>
        <p:blipFill>
          <a:blip r:embed="rId3">
            <a:alphaModFix/>
          </a:blip>
          <a:stretch>
            <a:fillRect/>
          </a:stretch>
        </p:blipFill>
        <p:spPr>
          <a:xfrm>
            <a:off x="280000" y="157500"/>
            <a:ext cx="11632000" cy="6543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36"/>
          <p:cNvPicPr preferRelativeResize="0"/>
          <p:nvPr/>
        </p:nvPicPr>
        <p:blipFill>
          <a:blip r:embed="rId3">
            <a:alphaModFix/>
          </a:blip>
          <a:stretch>
            <a:fillRect/>
          </a:stretch>
        </p:blipFill>
        <p:spPr>
          <a:xfrm>
            <a:off x="252751" y="142168"/>
            <a:ext cx="11686501" cy="657366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12" name="Google Shape;212;p37"/>
          <p:cNvPicPr preferRelativeResize="0"/>
          <p:nvPr/>
        </p:nvPicPr>
        <p:blipFill>
          <a:blip r:embed="rId3">
            <a:alphaModFix/>
          </a:blip>
          <a:stretch>
            <a:fillRect/>
          </a:stretch>
        </p:blipFill>
        <p:spPr>
          <a:xfrm>
            <a:off x="240467" y="194584"/>
            <a:ext cx="11500133" cy="646883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Google Shape;217;p38"/>
          <p:cNvPicPr preferRelativeResize="0"/>
          <p:nvPr/>
        </p:nvPicPr>
        <p:blipFill>
          <a:blip r:embed="rId3">
            <a:alphaModFix/>
          </a:blip>
          <a:stretch>
            <a:fillRect/>
          </a:stretch>
        </p:blipFill>
        <p:spPr>
          <a:xfrm>
            <a:off x="327300" y="184100"/>
            <a:ext cx="11537400" cy="6489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635B4-5B9D-F185-1E46-0934C7C67EF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EC2A2F9-3765-F65A-60E0-B8F1748FAE35}"/>
              </a:ext>
            </a:extLst>
          </p:cNvPr>
          <p:cNvSpPr txBox="1"/>
          <p:nvPr/>
        </p:nvSpPr>
        <p:spPr>
          <a:xfrm>
            <a:off x="1587220" y="150556"/>
            <a:ext cx="8470725" cy="748988"/>
          </a:xfrm>
          <a:prstGeom prst="rect">
            <a:avLst/>
          </a:prstGeom>
          <a:solidFill>
            <a:srgbClr val="FFAB7C"/>
          </a:solidFill>
          <a:ln w="57150">
            <a:solidFill>
              <a:schemeClr val="tx1"/>
            </a:solidFill>
          </a:ln>
        </p:spPr>
        <p:txBody>
          <a:bodyPr wrap="square" rtlCol="0">
            <a:spAutoFit/>
          </a:bodyPr>
          <a:lstStyle/>
          <a:p>
            <a:pPr algn="ctr" defTabSz="1219170">
              <a:buClr>
                <a:srgbClr val="000000"/>
              </a:buClr>
              <a:defRPr/>
            </a:pPr>
            <a:r>
              <a:rPr lang="en-GB" sz="4267" kern="0">
                <a:solidFill>
                  <a:srgbClr val="000000"/>
                </a:solidFill>
                <a:latin typeface="Avenir Next LT Pro Demi" panose="020B0704020202020204" pitchFamily="34" charset="0"/>
                <a:cs typeface="Arial"/>
                <a:sym typeface="Arial"/>
              </a:rPr>
              <a:t>GCSE Statistics Results</a:t>
            </a:r>
          </a:p>
        </p:txBody>
      </p:sp>
      <p:pic>
        <p:nvPicPr>
          <p:cNvPr id="6" name="Picture 2" descr="1,135,415 Lock In Icon Royalty-Free Images, Stock Photos &amp; Pictures | Shutterstock">
            <a:extLst>
              <a:ext uri="{FF2B5EF4-FFF2-40B4-BE49-F238E27FC236}">
                <a16:creationId xmlns:a16="http://schemas.microsoft.com/office/drawing/2014/main" id="{D89A162A-421D-0CD9-AC01-9A75ACEDCE5C}"/>
              </a:ext>
            </a:extLst>
          </p:cNvPr>
          <p:cNvPicPr>
            <a:picLocks noChangeAspect="1" noChangeArrowheads="1"/>
          </p:cNvPicPr>
          <p:nvPr/>
        </p:nvPicPr>
        <p:blipFill rotWithShape="1">
          <a:blip r:embed="rId3">
            <a:duotone>
              <a:prstClr val="black"/>
              <a:schemeClr val="accent2">
                <a:tint val="45000"/>
                <a:satMod val="400000"/>
              </a:schemeClr>
            </a:duotone>
            <a:extLst>
              <a:ext uri="{28A0092B-C50C-407E-A947-70E740481C1C}">
                <a14:useLocalDpi xmlns:a14="http://schemas.microsoft.com/office/drawing/2010/main" val="0"/>
              </a:ext>
            </a:extLst>
          </a:blip>
          <a:srcRect r="169" b="15139"/>
          <a:stretch/>
        </p:blipFill>
        <p:spPr bwMode="auto">
          <a:xfrm>
            <a:off x="122821" y="172720"/>
            <a:ext cx="851729" cy="77969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 name="Google Shape;123;p5">
            <a:extLst>
              <a:ext uri="{FF2B5EF4-FFF2-40B4-BE49-F238E27FC236}">
                <a16:creationId xmlns:a16="http://schemas.microsoft.com/office/drawing/2014/main" id="{771D0A0D-1273-CD90-E0DA-63C3E1048A4B}"/>
              </a:ext>
            </a:extLst>
          </p:cNvPr>
          <p:cNvPicPr preferRelativeResize="0"/>
          <p:nvPr/>
        </p:nvPicPr>
        <p:blipFill rotWithShape="1">
          <a:blip r:embed="rId4"/>
          <a:stretch/>
        </p:blipFill>
        <p:spPr>
          <a:xfrm>
            <a:off x="10302240" y="172721"/>
            <a:ext cx="1788160" cy="779700"/>
          </a:xfrm>
          <a:prstGeom prst="rect">
            <a:avLst/>
          </a:prstGeom>
          <a:noFill/>
        </p:spPr>
      </p:pic>
      <p:sp>
        <p:nvSpPr>
          <p:cNvPr id="14" name="TextBox 13">
            <a:extLst>
              <a:ext uri="{FF2B5EF4-FFF2-40B4-BE49-F238E27FC236}">
                <a16:creationId xmlns:a16="http://schemas.microsoft.com/office/drawing/2014/main" id="{5A7E967C-36EC-ABE2-6CF4-FA644A38655D}"/>
              </a:ext>
            </a:extLst>
          </p:cNvPr>
          <p:cNvSpPr txBox="1"/>
          <p:nvPr/>
        </p:nvSpPr>
        <p:spPr>
          <a:xfrm>
            <a:off x="122819" y="1305673"/>
            <a:ext cx="11865980" cy="1241237"/>
          </a:xfrm>
          <a:prstGeom prst="rect">
            <a:avLst/>
          </a:prstGeom>
          <a:noFill/>
          <a:ln w="57150">
            <a:solidFill>
              <a:schemeClr val="tx1"/>
            </a:solidFill>
          </a:ln>
        </p:spPr>
        <p:txBody>
          <a:bodyPr wrap="square" rtlCol="0">
            <a:spAutoFit/>
          </a:bodyPr>
          <a:lstStyle/>
          <a:p>
            <a:pPr algn="ctr" defTabSz="1219170">
              <a:buClr>
                <a:srgbClr val="000000"/>
              </a:buClr>
              <a:defRPr/>
            </a:pPr>
            <a:r>
              <a:rPr lang="en-GB" sz="3733" i="1" kern="0">
                <a:solidFill>
                  <a:srgbClr val="000000"/>
                </a:solidFill>
                <a:latin typeface="Avenir Next LT Pro" panose="020B0504020202020204" pitchFamily="34" charset="0"/>
                <a:cs typeface="Arial"/>
                <a:sym typeface="Arial"/>
              </a:rPr>
              <a:t>You have all sat and achieved your first GCSE qualification this summer. It’s already in the bag!</a:t>
            </a:r>
          </a:p>
        </p:txBody>
      </p:sp>
      <p:graphicFrame>
        <p:nvGraphicFramePr>
          <p:cNvPr id="9" name="Table 8">
            <a:extLst>
              <a:ext uri="{FF2B5EF4-FFF2-40B4-BE49-F238E27FC236}">
                <a16:creationId xmlns:a16="http://schemas.microsoft.com/office/drawing/2014/main" id="{EA166819-57D8-8CE0-81F6-BA0EEB7A2AA2}"/>
              </a:ext>
            </a:extLst>
          </p:cNvPr>
          <p:cNvGraphicFramePr>
            <a:graphicFrameLocks noGrp="1"/>
          </p:cNvGraphicFramePr>
          <p:nvPr/>
        </p:nvGraphicFramePr>
        <p:xfrm>
          <a:off x="122819" y="2758911"/>
          <a:ext cx="6471021" cy="4026085"/>
        </p:xfrm>
        <a:graphic>
          <a:graphicData uri="http://schemas.openxmlformats.org/drawingml/2006/table">
            <a:tbl>
              <a:tblPr firstRow="1" bandRow="1"/>
              <a:tblGrid>
                <a:gridCol w="1655181">
                  <a:extLst>
                    <a:ext uri="{9D8B030D-6E8A-4147-A177-3AD203B41FA5}">
                      <a16:colId xmlns:a16="http://schemas.microsoft.com/office/drawing/2014/main" val="1449958045"/>
                    </a:ext>
                  </a:extLst>
                </a:gridCol>
                <a:gridCol w="2115909">
                  <a:extLst>
                    <a:ext uri="{9D8B030D-6E8A-4147-A177-3AD203B41FA5}">
                      <a16:colId xmlns:a16="http://schemas.microsoft.com/office/drawing/2014/main" val="743953971"/>
                    </a:ext>
                  </a:extLst>
                </a:gridCol>
                <a:gridCol w="2699931">
                  <a:extLst>
                    <a:ext uri="{9D8B030D-6E8A-4147-A177-3AD203B41FA5}">
                      <a16:colId xmlns:a16="http://schemas.microsoft.com/office/drawing/2014/main" val="2537473340"/>
                    </a:ext>
                  </a:extLst>
                </a:gridCol>
              </a:tblGrid>
              <a:tr h="853440">
                <a:tc>
                  <a:txBody>
                    <a:bodyPr/>
                    <a:lstStyle/>
                    <a:p>
                      <a:r>
                        <a:rPr lang="en-GB" sz="2400"/>
                        <a:t>Qualifications</a:t>
                      </a:r>
                    </a:p>
                  </a:txBody>
                  <a:tcPr marL="121920" marR="121920" marT="60960" marB="60960"/>
                </a:tc>
                <a:tc>
                  <a:txBody>
                    <a:bodyPr/>
                    <a:lstStyle/>
                    <a:p>
                      <a:r>
                        <a:rPr lang="en-GB" sz="2400"/>
                        <a:t>Students</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2400"/>
                        <a:t>Average Grade</a:t>
                      </a:r>
                    </a:p>
                    <a:p>
                      <a:endParaRPr lang="en-GB" sz="2400"/>
                    </a:p>
                  </a:txBody>
                  <a:tcPr marL="121920" marR="121920" marT="60960" marB="60960"/>
                </a:tc>
                <a:extLst>
                  <a:ext uri="{0D108BD9-81ED-4DB2-BD59-A6C34878D82A}">
                    <a16:rowId xmlns:a16="http://schemas.microsoft.com/office/drawing/2014/main" val="2873065576"/>
                  </a:ext>
                </a:extLst>
              </a:tr>
              <a:tr h="634529">
                <a:tc>
                  <a:txBody>
                    <a:bodyPr/>
                    <a:lstStyle/>
                    <a:p>
                      <a:r>
                        <a:rPr lang="en-GB" sz="2400"/>
                        <a:t>Statistics</a:t>
                      </a:r>
                    </a:p>
                  </a:txBody>
                  <a:tcPr marL="121920" marR="121920" marT="60960" marB="60960"/>
                </a:tc>
                <a:tc>
                  <a:txBody>
                    <a:bodyPr/>
                    <a:lstStyle/>
                    <a:p>
                      <a:r>
                        <a:rPr lang="en-GB" sz="2400"/>
                        <a:t>197</a:t>
                      </a:r>
                    </a:p>
                  </a:txBody>
                  <a:tcPr marL="121920" marR="121920" marT="60960" marB="60960"/>
                </a:tc>
                <a:tc>
                  <a:txBody>
                    <a:bodyPr/>
                    <a:lstStyle/>
                    <a:p>
                      <a:r>
                        <a:rPr lang="en-GB" sz="2400"/>
                        <a:t>5</a:t>
                      </a:r>
                    </a:p>
                  </a:txBody>
                  <a:tcPr marL="121920" marR="121920" marT="60960" marB="60960"/>
                </a:tc>
                <a:extLst>
                  <a:ext uri="{0D108BD9-81ED-4DB2-BD59-A6C34878D82A}">
                    <a16:rowId xmlns:a16="http://schemas.microsoft.com/office/drawing/2014/main" val="3150600971"/>
                  </a:ext>
                </a:extLst>
              </a:tr>
              <a:tr h="634529">
                <a:tc>
                  <a:txBody>
                    <a:bodyPr/>
                    <a:lstStyle/>
                    <a:p>
                      <a:r>
                        <a:rPr lang="en-GB" sz="2400"/>
                        <a:t>Polish</a:t>
                      </a:r>
                    </a:p>
                  </a:txBody>
                  <a:tcPr marL="121920" marR="121920" marT="60960" marB="60960"/>
                </a:tc>
                <a:tc>
                  <a:txBody>
                    <a:bodyPr/>
                    <a:lstStyle/>
                    <a:p>
                      <a:r>
                        <a:rPr lang="en-GB" sz="2400"/>
                        <a:t>1</a:t>
                      </a:r>
                    </a:p>
                  </a:txBody>
                  <a:tcPr marL="121920" marR="121920" marT="60960" marB="60960"/>
                </a:tc>
                <a:tc>
                  <a:txBody>
                    <a:bodyPr/>
                    <a:lstStyle/>
                    <a:p>
                      <a:r>
                        <a:rPr lang="en-GB" sz="2400"/>
                        <a:t>9</a:t>
                      </a:r>
                    </a:p>
                  </a:txBody>
                  <a:tcPr marL="121920" marR="121920" marT="60960" marB="60960"/>
                </a:tc>
                <a:extLst>
                  <a:ext uri="{0D108BD9-81ED-4DB2-BD59-A6C34878D82A}">
                    <a16:rowId xmlns:a16="http://schemas.microsoft.com/office/drawing/2014/main" val="152397239"/>
                  </a:ext>
                </a:extLst>
              </a:tr>
              <a:tr h="634529">
                <a:tc>
                  <a:txBody>
                    <a:bodyPr/>
                    <a:lstStyle/>
                    <a:p>
                      <a:r>
                        <a:rPr lang="en-GB" sz="2400" err="1"/>
                        <a:t>Portugese</a:t>
                      </a:r>
                      <a:endParaRPr lang="en-GB" sz="2400"/>
                    </a:p>
                  </a:txBody>
                  <a:tcPr marL="121920" marR="121920" marT="60960" marB="60960"/>
                </a:tc>
                <a:tc>
                  <a:txBody>
                    <a:bodyPr/>
                    <a:lstStyle/>
                    <a:p>
                      <a:r>
                        <a:rPr lang="en-GB" sz="2400"/>
                        <a:t>1</a:t>
                      </a:r>
                    </a:p>
                  </a:txBody>
                  <a:tcPr marL="121920" marR="121920" marT="60960" marB="60960"/>
                </a:tc>
                <a:tc>
                  <a:txBody>
                    <a:bodyPr/>
                    <a:lstStyle/>
                    <a:p>
                      <a:r>
                        <a:rPr lang="en-GB" sz="2400"/>
                        <a:t>9</a:t>
                      </a:r>
                    </a:p>
                  </a:txBody>
                  <a:tcPr marL="121920" marR="121920" marT="60960" marB="60960"/>
                </a:tc>
                <a:extLst>
                  <a:ext uri="{0D108BD9-81ED-4DB2-BD59-A6C34878D82A}">
                    <a16:rowId xmlns:a16="http://schemas.microsoft.com/office/drawing/2014/main" val="367886738"/>
                  </a:ext>
                </a:extLst>
              </a:tr>
              <a:tr h="634529">
                <a:tc>
                  <a:txBody>
                    <a:bodyPr/>
                    <a:lstStyle/>
                    <a:p>
                      <a:r>
                        <a:rPr lang="en-GB" sz="2400"/>
                        <a:t>Russian</a:t>
                      </a:r>
                    </a:p>
                  </a:txBody>
                  <a:tcPr marL="121920" marR="121920" marT="60960" marB="60960"/>
                </a:tc>
                <a:tc>
                  <a:txBody>
                    <a:bodyPr/>
                    <a:lstStyle/>
                    <a:p>
                      <a:r>
                        <a:rPr lang="en-GB" sz="2400"/>
                        <a:t>1</a:t>
                      </a:r>
                    </a:p>
                  </a:txBody>
                  <a:tcPr marL="121920" marR="121920" marT="60960" marB="60960"/>
                </a:tc>
                <a:tc>
                  <a:txBody>
                    <a:bodyPr/>
                    <a:lstStyle/>
                    <a:p>
                      <a:r>
                        <a:rPr lang="en-GB" sz="2400"/>
                        <a:t>9</a:t>
                      </a:r>
                    </a:p>
                  </a:txBody>
                  <a:tcPr marL="121920" marR="121920" marT="60960" marB="60960"/>
                </a:tc>
                <a:extLst>
                  <a:ext uri="{0D108BD9-81ED-4DB2-BD59-A6C34878D82A}">
                    <a16:rowId xmlns:a16="http://schemas.microsoft.com/office/drawing/2014/main" val="1929035746"/>
                  </a:ext>
                </a:extLst>
              </a:tr>
              <a:tr h="634529">
                <a:tc>
                  <a:txBody>
                    <a:bodyPr/>
                    <a:lstStyle/>
                    <a:p>
                      <a:r>
                        <a:rPr lang="en-GB" sz="2400"/>
                        <a:t>Spanish</a:t>
                      </a:r>
                    </a:p>
                  </a:txBody>
                  <a:tcPr marL="121920" marR="121920" marT="60960" marB="60960"/>
                </a:tc>
                <a:tc>
                  <a:txBody>
                    <a:bodyPr/>
                    <a:lstStyle/>
                    <a:p>
                      <a:r>
                        <a:rPr lang="en-GB" sz="2400"/>
                        <a:t>2</a:t>
                      </a:r>
                    </a:p>
                  </a:txBody>
                  <a:tcPr marL="121920" marR="121920" marT="60960" marB="60960"/>
                </a:tc>
                <a:tc>
                  <a:txBody>
                    <a:bodyPr/>
                    <a:lstStyle/>
                    <a:p>
                      <a:r>
                        <a:rPr lang="en-GB" sz="2400"/>
                        <a:t>7</a:t>
                      </a:r>
                    </a:p>
                  </a:txBody>
                  <a:tcPr marL="121920" marR="121920" marT="60960" marB="60960"/>
                </a:tc>
                <a:extLst>
                  <a:ext uri="{0D108BD9-81ED-4DB2-BD59-A6C34878D82A}">
                    <a16:rowId xmlns:a16="http://schemas.microsoft.com/office/drawing/2014/main" val="1502533659"/>
                  </a:ext>
                </a:extLst>
              </a:tr>
            </a:tbl>
          </a:graphicData>
        </a:graphic>
      </p:graphicFrame>
      <p:sp>
        <p:nvSpPr>
          <p:cNvPr id="10" name="TextBox 9">
            <a:extLst>
              <a:ext uri="{FF2B5EF4-FFF2-40B4-BE49-F238E27FC236}">
                <a16:creationId xmlns:a16="http://schemas.microsoft.com/office/drawing/2014/main" id="{85E48A74-ED7C-1249-F5AC-7F6E4370DF13}"/>
              </a:ext>
            </a:extLst>
          </p:cNvPr>
          <p:cNvSpPr txBox="1"/>
          <p:nvPr/>
        </p:nvSpPr>
        <p:spPr>
          <a:xfrm>
            <a:off x="6929119" y="3018521"/>
            <a:ext cx="5059680" cy="3293209"/>
          </a:xfrm>
          <a:prstGeom prst="rect">
            <a:avLst/>
          </a:prstGeom>
          <a:noFill/>
          <a:ln w="57150">
            <a:solidFill>
              <a:srgbClr val="FF9900"/>
            </a:solidFill>
          </a:ln>
        </p:spPr>
        <p:txBody>
          <a:bodyPr wrap="square" rtlCol="0">
            <a:spAutoFit/>
          </a:bodyPr>
          <a:lstStyle/>
          <a:p>
            <a:pPr defTabSz="1219170">
              <a:buClr>
                <a:srgbClr val="000000"/>
              </a:buClr>
            </a:pPr>
            <a:r>
              <a:rPr lang="en-GB" sz="1600" kern="0">
                <a:solidFill>
                  <a:srgbClr val="000000"/>
                </a:solidFill>
                <a:latin typeface="Arial"/>
                <a:cs typeface="Arial"/>
                <a:sym typeface="Arial"/>
              </a:rPr>
              <a:t>The grade you achieved in your Statistics exam should be your benchmark and foundation for GCSE Maths this year.</a:t>
            </a:r>
          </a:p>
          <a:p>
            <a:pPr defTabSz="1219170">
              <a:buClr>
                <a:srgbClr val="000000"/>
              </a:buClr>
            </a:pPr>
            <a:endParaRPr lang="en-GB" sz="1600" kern="0">
              <a:solidFill>
                <a:srgbClr val="000000"/>
              </a:solidFill>
              <a:latin typeface="Arial"/>
              <a:cs typeface="Arial"/>
              <a:sym typeface="Arial"/>
            </a:endParaRPr>
          </a:p>
          <a:p>
            <a:pPr defTabSz="1219170">
              <a:buClr>
                <a:srgbClr val="000000"/>
              </a:buClr>
            </a:pPr>
            <a:r>
              <a:rPr lang="en-GB" sz="1600" kern="0">
                <a:solidFill>
                  <a:srgbClr val="000000"/>
                </a:solidFill>
                <a:latin typeface="Arial"/>
                <a:cs typeface="Arial"/>
                <a:sym typeface="Arial"/>
              </a:rPr>
              <a:t>You have already achieved a GCSE in a maths subject. If we achieve a grade 5 on average in Maths in Year 11, the majority of you will be accepted on your Sixth Form and college places.</a:t>
            </a:r>
          </a:p>
          <a:p>
            <a:pPr defTabSz="1219170">
              <a:buClr>
                <a:srgbClr val="000000"/>
              </a:buClr>
            </a:pPr>
            <a:endParaRPr lang="en-GB" sz="1600" kern="0">
              <a:solidFill>
                <a:srgbClr val="000000"/>
              </a:solidFill>
              <a:latin typeface="Arial"/>
              <a:cs typeface="Arial"/>
              <a:sym typeface="Arial"/>
            </a:endParaRPr>
          </a:p>
          <a:p>
            <a:pPr defTabSz="1219170">
              <a:buClr>
                <a:srgbClr val="000000"/>
              </a:buClr>
            </a:pPr>
            <a:r>
              <a:rPr lang="en-GB" sz="1600" kern="0">
                <a:solidFill>
                  <a:srgbClr val="000000"/>
                </a:solidFill>
                <a:latin typeface="Arial"/>
                <a:cs typeface="Arial"/>
                <a:sym typeface="Arial"/>
              </a:rPr>
              <a:t>You already know what it takes to gain a GCSE without another year of practice, hard work and building better habits. Think of what you can achieve at the end of Year 11.</a:t>
            </a:r>
          </a:p>
        </p:txBody>
      </p:sp>
    </p:spTree>
    <p:extLst>
      <p:ext uri="{BB962C8B-B14F-4D97-AF65-F5344CB8AC3E}">
        <p14:creationId xmlns:p14="http://schemas.microsoft.com/office/powerpoint/2010/main" val="32682429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22" name="Google Shape;222;p39"/>
          <p:cNvPicPr preferRelativeResize="0"/>
          <p:nvPr/>
        </p:nvPicPr>
        <p:blipFill>
          <a:blip r:embed="rId3">
            <a:alphaModFix/>
          </a:blip>
          <a:stretch>
            <a:fillRect/>
          </a:stretch>
        </p:blipFill>
        <p:spPr>
          <a:xfrm>
            <a:off x="262084" y="147418"/>
            <a:ext cx="11667835" cy="656316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p40"/>
          <p:cNvPicPr preferRelativeResize="0"/>
          <p:nvPr/>
        </p:nvPicPr>
        <p:blipFill>
          <a:blip r:embed="rId3">
            <a:alphaModFix/>
          </a:blip>
          <a:stretch>
            <a:fillRect/>
          </a:stretch>
        </p:blipFill>
        <p:spPr>
          <a:xfrm>
            <a:off x="271400" y="152667"/>
            <a:ext cx="11649200" cy="655266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41"/>
          <p:cNvPicPr preferRelativeResize="0"/>
          <p:nvPr/>
        </p:nvPicPr>
        <p:blipFill>
          <a:blip r:embed="rId3">
            <a:alphaModFix/>
          </a:blip>
          <a:stretch>
            <a:fillRect/>
          </a:stretch>
        </p:blipFill>
        <p:spPr>
          <a:xfrm>
            <a:off x="408200" y="178867"/>
            <a:ext cx="11556032" cy="650026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E8030-88DA-40A4-9AB5-87B55B2B1924}"/>
              </a:ext>
            </a:extLst>
          </p:cNvPr>
          <p:cNvSpPr>
            <a:spLocks noGrp="1"/>
          </p:cNvSpPr>
          <p:nvPr>
            <p:ph type="title"/>
          </p:nvPr>
        </p:nvSpPr>
        <p:spPr>
          <a:xfrm>
            <a:off x="2636362" y="289085"/>
            <a:ext cx="7062788" cy="815180"/>
          </a:xfrm>
          <a:ln>
            <a:solidFill>
              <a:schemeClr val="tx1"/>
            </a:solidFill>
          </a:ln>
        </p:spPr>
        <p:txBody>
          <a:bodyPr/>
          <a:lstStyle/>
          <a:p>
            <a:pPr algn="ctr"/>
            <a:r>
              <a:rPr lang="en-GB" b="1">
                <a:latin typeface="Avenir Next LT Pro"/>
              </a:rPr>
              <a:t>KS4 100% Booklets</a:t>
            </a:r>
          </a:p>
        </p:txBody>
      </p:sp>
      <p:pic>
        <p:nvPicPr>
          <p:cNvPr id="3" name="Picture 2">
            <a:extLst>
              <a:ext uri="{FF2B5EF4-FFF2-40B4-BE49-F238E27FC236}">
                <a16:creationId xmlns:a16="http://schemas.microsoft.com/office/drawing/2014/main" id="{BD0A420C-397E-4932-8789-2B5DCC7FC80F}"/>
              </a:ext>
            </a:extLst>
          </p:cNvPr>
          <p:cNvPicPr>
            <a:picLocks noChangeAspect="1"/>
          </p:cNvPicPr>
          <p:nvPr/>
        </p:nvPicPr>
        <p:blipFill>
          <a:blip r:embed="rId2"/>
          <a:stretch>
            <a:fillRect/>
          </a:stretch>
        </p:blipFill>
        <p:spPr>
          <a:xfrm>
            <a:off x="137160" y="288749"/>
            <a:ext cx="1674419" cy="819396"/>
          </a:xfrm>
          <a:prstGeom prst="rect">
            <a:avLst/>
          </a:prstGeom>
        </p:spPr>
      </p:pic>
      <p:pic>
        <p:nvPicPr>
          <p:cNvPr id="4" name="Google Shape;123;p5">
            <a:extLst>
              <a:ext uri="{FF2B5EF4-FFF2-40B4-BE49-F238E27FC236}">
                <a16:creationId xmlns:a16="http://schemas.microsoft.com/office/drawing/2014/main" id="{88A6FE45-6EB9-4E48-81A6-52C105F47356}"/>
              </a:ext>
            </a:extLst>
          </p:cNvPr>
          <p:cNvPicPr preferRelativeResize="0"/>
          <p:nvPr/>
        </p:nvPicPr>
        <p:blipFill rotWithShape="1">
          <a:blip r:embed="rId3">
            <a:alphaModFix/>
          </a:blip>
          <a:srcRect/>
          <a:stretch/>
        </p:blipFill>
        <p:spPr>
          <a:xfrm>
            <a:off x="9708767" y="288749"/>
            <a:ext cx="2274636" cy="850180"/>
          </a:xfrm>
          <a:prstGeom prst="rect">
            <a:avLst/>
          </a:prstGeom>
          <a:noFill/>
          <a:ln>
            <a:noFill/>
          </a:ln>
        </p:spPr>
      </p:pic>
      <p:sp>
        <p:nvSpPr>
          <p:cNvPr id="5" name="TextBox 4">
            <a:extLst>
              <a:ext uri="{FF2B5EF4-FFF2-40B4-BE49-F238E27FC236}">
                <a16:creationId xmlns:a16="http://schemas.microsoft.com/office/drawing/2014/main" id="{5DA03727-A272-13A7-4051-B0CF5021A91E}"/>
              </a:ext>
            </a:extLst>
          </p:cNvPr>
          <p:cNvSpPr txBox="1"/>
          <p:nvPr/>
        </p:nvSpPr>
        <p:spPr>
          <a:xfrm>
            <a:off x="142880" y="5441671"/>
            <a:ext cx="12049117" cy="1415772"/>
          </a:xfrm>
          <a:prstGeom prst="rect">
            <a:avLst/>
          </a:prstGeom>
          <a:noFill/>
        </p:spPr>
        <p:txBody>
          <a:bodyPr rot="0" spcFirstLastPara="0" vertOverflow="overflow" horzOverflow="overflow" vert="horz" wrap="square" lIns="121920" tIns="60960" rIns="121920" bIns="60960" numCol="1" spcCol="0" rtlCol="0" fromWordArt="0" anchor="b" anchorCtr="0" forceAA="0" compatLnSpc="1">
            <a:prstTxWarp prst="textNoShape">
              <a:avLst/>
            </a:prstTxWarp>
            <a:spAutoFit/>
          </a:bodyPr>
          <a:lstStyle/>
          <a:p>
            <a:pPr algn="ctr"/>
            <a:r>
              <a:rPr lang="en-US" sz="2800">
                <a:latin typeface="Avenir Next LT Pro"/>
              </a:rPr>
              <a:t>Tomorrow, we will launch the 100% Booklets for Year11. These booklets are designed to enable core knowledge and terminology to be memorable when revisited over time.</a:t>
            </a:r>
          </a:p>
        </p:txBody>
      </p:sp>
      <p:pic>
        <p:nvPicPr>
          <p:cNvPr id="6" name="Picture 5" descr="IMG_6991.jpeg">
            <a:extLst>
              <a:ext uri="{FF2B5EF4-FFF2-40B4-BE49-F238E27FC236}">
                <a16:creationId xmlns:a16="http://schemas.microsoft.com/office/drawing/2014/main" id="{4F4EF58A-9E06-A0B9-04A0-3720A07FD82D}"/>
              </a:ext>
            </a:extLst>
          </p:cNvPr>
          <p:cNvPicPr>
            <a:picLocks noChangeAspect="1"/>
          </p:cNvPicPr>
          <p:nvPr/>
        </p:nvPicPr>
        <p:blipFill>
          <a:blip r:embed="rId4"/>
          <a:srcRect l="6825" t="3016" r="7883" b="3810"/>
          <a:stretch>
            <a:fillRect/>
          </a:stretch>
        </p:blipFill>
        <p:spPr>
          <a:xfrm rot="-5400000">
            <a:off x="4114329" y="299788"/>
            <a:ext cx="4106223" cy="5981021"/>
          </a:xfrm>
          <a:prstGeom prst="rect">
            <a:avLst/>
          </a:prstGeom>
        </p:spPr>
      </p:pic>
    </p:spTree>
    <p:extLst>
      <p:ext uri="{BB962C8B-B14F-4D97-AF65-F5344CB8AC3E}">
        <p14:creationId xmlns:p14="http://schemas.microsoft.com/office/powerpoint/2010/main" val="170707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4242B-C859-FDAA-B293-E0A1104DFB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5E70BD-3EE2-451D-EC88-A75846180CF6}"/>
              </a:ext>
            </a:extLst>
          </p:cNvPr>
          <p:cNvSpPr>
            <a:spLocks noGrp="1"/>
          </p:cNvSpPr>
          <p:nvPr>
            <p:ph type="title"/>
          </p:nvPr>
        </p:nvSpPr>
        <p:spPr>
          <a:xfrm>
            <a:off x="2636362" y="289085"/>
            <a:ext cx="7062788" cy="815180"/>
          </a:xfrm>
          <a:ln>
            <a:solidFill>
              <a:schemeClr val="tx1"/>
            </a:solidFill>
          </a:ln>
        </p:spPr>
        <p:txBody>
          <a:bodyPr/>
          <a:lstStyle/>
          <a:p>
            <a:pPr algn="ctr"/>
            <a:r>
              <a:rPr lang="en-GB" b="1">
                <a:latin typeface="Avenir Next LT Pro"/>
              </a:rPr>
              <a:t>KS4 100% Booklets</a:t>
            </a:r>
          </a:p>
        </p:txBody>
      </p:sp>
      <p:pic>
        <p:nvPicPr>
          <p:cNvPr id="3" name="Picture 2">
            <a:extLst>
              <a:ext uri="{FF2B5EF4-FFF2-40B4-BE49-F238E27FC236}">
                <a16:creationId xmlns:a16="http://schemas.microsoft.com/office/drawing/2014/main" id="{D71D361D-D155-3BE8-CCDF-8734F6DD79BD}"/>
              </a:ext>
            </a:extLst>
          </p:cNvPr>
          <p:cNvPicPr>
            <a:picLocks noChangeAspect="1"/>
          </p:cNvPicPr>
          <p:nvPr/>
        </p:nvPicPr>
        <p:blipFill>
          <a:blip r:embed="rId2"/>
          <a:stretch>
            <a:fillRect/>
          </a:stretch>
        </p:blipFill>
        <p:spPr>
          <a:xfrm>
            <a:off x="137160" y="288749"/>
            <a:ext cx="1674419" cy="819396"/>
          </a:xfrm>
          <a:prstGeom prst="rect">
            <a:avLst/>
          </a:prstGeom>
        </p:spPr>
      </p:pic>
      <p:pic>
        <p:nvPicPr>
          <p:cNvPr id="4" name="Google Shape;123;p5">
            <a:extLst>
              <a:ext uri="{FF2B5EF4-FFF2-40B4-BE49-F238E27FC236}">
                <a16:creationId xmlns:a16="http://schemas.microsoft.com/office/drawing/2014/main" id="{87D0133B-E39E-DFC3-B6DC-47CC2FBF622B}"/>
              </a:ext>
            </a:extLst>
          </p:cNvPr>
          <p:cNvPicPr preferRelativeResize="0"/>
          <p:nvPr/>
        </p:nvPicPr>
        <p:blipFill rotWithShape="1">
          <a:blip r:embed="rId3">
            <a:alphaModFix/>
          </a:blip>
          <a:srcRect/>
          <a:stretch/>
        </p:blipFill>
        <p:spPr>
          <a:xfrm>
            <a:off x="9708767" y="288749"/>
            <a:ext cx="2274636" cy="850180"/>
          </a:xfrm>
          <a:prstGeom prst="rect">
            <a:avLst/>
          </a:prstGeom>
          <a:noFill/>
          <a:ln>
            <a:noFill/>
          </a:ln>
        </p:spPr>
      </p:pic>
      <p:sp>
        <p:nvSpPr>
          <p:cNvPr id="5" name="TextBox 4">
            <a:extLst>
              <a:ext uri="{FF2B5EF4-FFF2-40B4-BE49-F238E27FC236}">
                <a16:creationId xmlns:a16="http://schemas.microsoft.com/office/drawing/2014/main" id="{38EF13DD-A180-66A9-28DF-A2791481821E}"/>
              </a:ext>
            </a:extLst>
          </p:cNvPr>
          <p:cNvSpPr txBox="1"/>
          <p:nvPr/>
        </p:nvSpPr>
        <p:spPr>
          <a:xfrm>
            <a:off x="6502107" y="1563759"/>
            <a:ext cx="5288820" cy="4555093"/>
          </a:xfrm>
          <a:prstGeom prst="rect">
            <a:avLst/>
          </a:prstGeom>
          <a:noFill/>
        </p:spPr>
        <p:txBody>
          <a:bodyPr rot="0" spcFirstLastPara="0" vertOverflow="overflow" horzOverflow="overflow" vert="horz" wrap="square" lIns="121920" tIns="60960" rIns="121920" bIns="60960" numCol="1" spcCol="0" rtlCol="0" fromWordArt="0" anchor="b" anchorCtr="0" forceAA="0" compatLnSpc="1">
            <a:prstTxWarp prst="textNoShape">
              <a:avLst/>
            </a:prstTxWarp>
            <a:spAutoFit/>
          </a:bodyPr>
          <a:lstStyle/>
          <a:p>
            <a:pPr algn="ctr"/>
            <a:r>
              <a:rPr lang="en-US" sz="2400">
                <a:latin typeface="Avenir Next LT Pro"/>
              </a:rPr>
              <a:t>KS4 100% Booklets should be </a:t>
            </a:r>
            <a:r>
              <a:rPr lang="en-US" sz="2400" b="1">
                <a:latin typeface="Avenir Next LT Pro"/>
              </a:rPr>
              <a:t>brought to school everyday </a:t>
            </a:r>
            <a:r>
              <a:rPr lang="en-US" sz="2400">
                <a:latin typeface="Avenir Next LT Pro"/>
              </a:rPr>
              <a:t>and will be referred to in lessons and can be used to support revision for assessments. Subject teachers will provide subject specific advice on how best to use these for their courses. </a:t>
            </a:r>
          </a:p>
          <a:p>
            <a:pPr algn="ctr"/>
            <a:endParaRPr lang="en-US" sz="2400">
              <a:latin typeface="Avenir Next LT Pro"/>
            </a:endParaRPr>
          </a:p>
          <a:p>
            <a:pPr algn="ctr"/>
            <a:r>
              <a:rPr lang="en-US" sz="2400">
                <a:latin typeface="Avenir Next LT Pro"/>
              </a:rPr>
              <a:t>You can annotate them and add extra notes in to support your learning. </a:t>
            </a:r>
          </a:p>
        </p:txBody>
      </p:sp>
      <p:pic>
        <p:nvPicPr>
          <p:cNvPr id="6" name="Picture 5" descr="IMG_6991.jpeg">
            <a:extLst>
              <a:ext uri="{FF2B5EF4-FFF2-40B4-BE49-F238E27FC236}">
                <a16:creationId xmlns:a16="http://schemas.microsoft.com/office/drawing/2014/main" id="{13A80E1B-1EBC-4E31-A853-580A5965E3DB}"/>
              </a:ext>
            </a:extLst>
          </p:cNvPr>
          <p:cNvPicPr>
            <a:picLocks noChangeAspect="1"/>
          </p:cNvPicPr>
          <p:nvPr/>
        </p:nvPicPr>
        <p:blipFill>
          <a:blip r:embed="rId4"/>
          <a:srcRect l="6825" t="3016" r="7883" b="3810"/>
          <a:stretch>
            <a:fillRect/>
          </a:stretch>
        </p:blipFill>
        <p:spPr>
          <a:xfrm rot="-5400000">
            <a:off x="1338472" y="850794"/>
            <a:ext cx="4106223" cy="5981021"/>
          </a:xfrm>
          <a:prstGeom prst="rect">
            <a:avLst/>
          </a:prstGeom>
        </p:spPr>
      </p:pic>
    </p:spTree>
    <p:extLst>
      <p:ext uri="{BB962C8B-B14F-4D97-AF65-F5344CB8AC3E}">
        <p14:creationId xmlns:p14="http://schemas.microsoft.com/office/powerpoint/2010/main" val="16070171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ACA66-61EF-EF8F-B003-5998015BD5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B3B4E3-17FD-533B-4D08-29E5E2A63EFF}"/>
              </a:ext>
            </a:extLst>
          </p:cNvPr>
          <p:cNvSpPr>
            <a:spLocks noGrp="1"/>
          </p:cNvSpPr>
          <p:nvPr>
            <p:ph type="title"/>
          </p:nvPr>
        </p:nvSpPr>
        <p:spPr>
          <a:xfrm>
            <a:off x="838517" y="1313021"/>
            <a:ext cx="10515600" cy="803275"/>
          </a:xfrm>
          <a:ln>
            <a:solidFill>
              <a:schemeClr val="tx1"/>
            </a:solidFill>
          </a:ln>
        </p:spPr>
        <p:txBody>
          <a:bodyPr/>
          <a:lstStyle/>
          <a:p>
            <a:pPr algn="ctr"/>
            <a:r>
              <a:rPr lang="en-GB" b="1">
                <a:latin typeface="Avenir Next LT Pro"/>
              </a:rPr>
              <a:t>Homework at KS4</a:t>
            </a:r>
          </a:p>
        </p:txBody>
      </p:sp>
      <p:pic>
        <p:nvPicPr>
          <p:cNvPr id="3" name="Picture 2">
            <a:extLst>
              <a:ext uri="{FF2B5EF4-FFF2-40B4-BE49-F238E27FC236}">
                <a16:creationId xmlns:a16="http://schemas.microsoft.com/office/drawing/2014/main" id="{AD3F7F63-0A18-53ED-308E-C0E063CF1308}"/>
              </a:ext>
            </a:extLst>
          </p:cNvPr>
          <p:cNvPicPr>
            <a:picLocks noChangeAspect="1"/>
          </p:cNvPicPr>
          <p:nvPr/>
        </p:nvPicPr>
        <p:blipFill>
          <a:blip r:embed="rId2"/>
          <a:stretch>
            <a:fillRect/>
          </a:stretch>
        </p:blipFill>
        <p:spPr>
          <a:xfrm>
            <a:off x="137160" y="5837061"/>
            <a:ext cx="1674419" cy="819396"/>
          </a:xfrm>
          <a:prstGeom prst="rect">
            <a:avLst/>
          </a:prstGeom>
        </p:spPr>
      </p:pic>
      <p:pic>
        <p:nvPicPr>
          <p:cNvPr id="4" name="Google Shape;123;p5">
            <a:extLst>
              <a:ext uri="{FF2B5EF4-FFF2-40B4-BE49-F238E27FC236}">
                <a16:creationId xmlns:a16="http://schemas.microsoft.com/office/drawing/2014/main" id="{040CAFE1-C7A1-945B-0C62-D5A5303A902B}"/>
              </a:ext>
            </a:extLst>
          </p:cNvPr>
          <p:cNvPicPr preferRelativeResize="0"/>
          <p:nvPr/>
        </p:nvPicPr>
        <p:blipFill rotWithShape="1">
          <a:blip r:embed="rId3">
            <a:alphaModFix/>
          </a:blip>
          <a:srcRect/>
          <a:stretch/>
        </p:blipFill>
        <p:spPr>
          <a:xfrm>
            <a:off x="9780205" y="5837061"/>
            <a:ext cx="2274636" cy="850180"/>
          </a:xfrm>
          <a:prstGeom prst="rect">
            <a:avLst/>
          </a:prstGeom>
          <a:noFill/>
          <a:ln>
            <a:noFill/>
          </a:ln>
        </p:spPr>
      </p:pic>
      <p:sp>
        <p:nvSpPr>
          <p:cNvPr id="5" name="TextBox 4">
            <a:extLst>
              <a:ext uri="{FF2B5EF4-FFF2-40B4-BE49-F238E27FC236}">
                <a16:creationId xmlns:a16="http://schemas.microsoft.com/office/drawing/2014/main" id="{5C634EC7-F194-DF45-9B61-0C65B3735799}"/>
              </a:ext>
            </a:extLst>
          </p:cNvPr>
          <p:cNvSpPr txBox="1"/>
          <p:nvPr/>
        </p:nvSpPr>
        <p:spPr>
          <a:xfrm>
            <a:off x="678659" y="2833689"/>
            <a:ext cx="11513339" cy="246221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US" sz="3200">
                <a:solidFill>
                  <a:srgbClr val="000000"/>
                </a:solidFill>
                <a:latin typeface="Avenir Next LT Pro"/>
                <a:ea typeface="Avenir Next LT Pro"/>
                <a:cs typeface="Avenir Next LT Pro"/>
              </a:rPr>
              <a:t>The Key Stage 4 homework system balances academic </a:t>
            </a:r>
            <a:r>
              <a:rPr lang="en-US" sz="3200" err="1">
                <a:solidFill>
                  <a:srgbClr val="000000"/>
                </a:solidFill>
                <a:latin typeface="Avenir Next LT Pro"/>
                <a:ea typeface="Avenir Next LT Pro"/>
                <a:cs typeface="Avenir Next LT Pro"/>
              </a:rPr>
              <a:t>rigour</a:t>
            </a:r>
            <a:r>
              <a:rPr lang="en-US" sz="3200">
                <a:solidFill>
                  <a:srgbClr val="000000"/>
                </a:solidFill>
                <a:latin typeface="Avenir Next LT Pro"/>
                <a:ea typeface="Avenir Next LT Pro"/>
                <a:cs typeface="Avenir Next LT Pro"/>
              </a:rPr>
              <a:t> and the embedding of routine study habits. This system will support the transition both from Key Stage 3 to Key Stage 4 and from Key Stage 4 to Key Stage 5.</a:t>
            </a:r>
            <a:r>
              <a:rPr lang="en-US" sz="2400"/>
              <a:t> </a:t>
            </a:r>
          </a:p>
          <a:p>
            <a:pPr algn="ctr"/>
            <a:endParaRPr lang="en-US" sz="2400"/>
          </a:p>
        </p:txBody>
      </p:sp>
    </p:spTree>
    <p:extLst>
      <p:ext uri="{BB962C8B-B14F-4D97-AF65-F5344CB8AC3E}">
        <p14:creationId xmlns:p14="http://schemas.microsoft.com/office/powerpoint/2010/main" val="25958271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976A1D-D730-42F6-A97A-3D0957BE08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1613" y="32859"/>
            <a:ext cx="2354371" cy="1048599"/>
          </a:xfrm>
          <a:prstGeom prst="rect">
            <a:avLst/>
          </a:prstGeom>
        </p:spPr>
      </p:pic>
      <p:pic>
        <p:nvPicPr>
          <p:cNvPr id="5" name="Picture 4">
            <a:extLst>
              <a:ext uri="{FF2B5EF4-FFF2-40B4-BE49-F238E27FC236}">
                <a16:creationId xmlns:a16="http://schemas.microsoft.com/office/drawing/2014/main" id="{DC4DB1F6-755D-410D-89CE-F5A9E1B88E69}"/>
              </a:ext>
            </a:extLst>
          </p:cNvPr>
          <p:cNvPicPr>
            <a:picLocks noChangeAspect="1"/>
          </p:cNvPicPr>
          <p:nvPr/>
        </p:nvPicPr>
        <p:blipFill>
          <a:blip r:embed="rId3"/>
          <a:stretch>
            <a:fillRect/>
          </a:stretch>
        </p:blipFill>
        <p:spPr>
          <a:xfrm>
            <a:off x="225285" y="147461"/>
            <a:ext cx="1674419" cy="819396"/>
          </a:xfrm>
          <a:prstGeom prst="rect">
            <a:avLst/>
          </a:prstGeom>
        </p:spPr>
      </p:pic>
      <p:sp>
        <p:nvSpPr>
          <p:cNvPr id="2" name="TextBox 1">
            <a:extLst>
              <a:ext uri="{FF2B5EF4-FFF2-40B4-BE49-F238E27FC236}">
                <a16:creationId xmlns:a16="http://schemas.microsoft.com/office/drawing/2014/main" id="{E0F42795-1D41-4659-AC7D-C326FD7A9F33}"/>
              </a:ext>
            </a:extLst>
          </p:cNvPr>
          <p:cNvSpPr txBox="1"/>
          <p:nvPr/>
        </p:nvSpPr>
        <p:spPr>
          <a:xfrm>
            <a:off x="3258475" y="145328"/>
            <a:ext cx="5353583" cy="769441"/>
          </a:xfrm>
          <a:prstGeom prst="rect">
            <a:avLst/>
          </a:prstGeom>
          <a:noFill/>
        </p:spPr>
        <p:txBody>
          <a:bodyPr wrap="square" rtlCol="0">
            <a:spAutoFit/>
          </a:bodyPr>
          <a:lstStyle/>
          <a:p>
            <a:r>
              <a:rPr lang="en-GB" sz="4400" b="1">
                <a:latin typeface="Avenir Next LT Pro" panose="020B0504020202020204" pitchFamily="34" charset="0"/>
              </a:rPr>
              <a:t>Year 10 and 11:</a:t>
            </a:r>
          </a:p>
        </p:txBody>
      </p:sp>
      <p:sp>
        <p:nvSpPr>
          <p:cNvPr id="3" name="TextBox 2">
            <a:extLst>
              <a:ext uri="{FF2B5EF4-FFF2-40B4-BE49-F238E27FC236}">
                <a16:creationId xmlns:a16="http://schemas.microsoft.com/office/drawing/2014/main" id="{1DE925C7-969E-4AE8-AF11-925BC36BE33E}"/>
              </a:ext>
            </a:extLst>
          </p:cNvPr>
          <p:cNvSpPr txBox="1"/>
          <p:nvPr/>
        </p:nvSpPr>
        <p:spPr>
          <a:xfrm>
            <a:off x="225285" y="1148428"/>
            <a:ext cx="11860699" cy="5494453"/>
          </a:xfrm>
          <a:prstGeom prst="rect">
            <a:avLst/>
          </a:prstGeom>
          <a:noFill/>
        </p:spPr>
        <p:txBody>
          <a:bodyPr wrap="square" lIns="121920" tIns="60960" rIns="121920" bIns="60960" rtlCol="0" anchor="t">
            <a:spAutoFit/>
          </a:bodyPr>
          <a:lstStyle/>
          <a:p>
            <a:pPr marL="228594" indent="-228594">
              <a:lnSpc>
                <a:spcPct val="107000"/>
              </a:lnSpc>
              <a:spcAft>
                <a:spcPts val="800"/>
              </a:spcAft>
              <a:buChar char="•"/>
            </a:pPr>
            <a:r>
              <a:rPr lang="en-US" sz="2400">
                <a:solidFill>
                  <a:srgbClr val="000000"/>
                </a:solidFill>
                <a:latin typeface="Avenir Next LT Pro"/>
                <a:ea typeface="Avenir Next LT Pro"/>
                <a:cs typeface="Avenir Next LT Pro"/>
              </a:rPr>
              <a:t>Homework in </a:t>
            </a:r>
            <a:r>
              <a:rPr lang="en-US" sz="2400" b="1">
                <a:solidFill>
                  <a:srgbClr val="000000"/>
                </a:solidFill>
                <a:latin typeface="Avenir Next LT Pro"/>
                <a:ea typeface="Avenir Next LT Pro"/>
                <a:cs typeface="Avenir Next LT Pro"/>
              </a:rPr>
              <a:t>English, </a:t>
            </a:r>
            <a:r>
              <a:rPr lang="en-US" sz="2400" b="1" err="1">
                <a:solidFill>
                  <a:srgbClr val="000000"/>
                </a:solidFill>
                <a:latin typeface="Avenir Next LT Pro"/>
                <a:ea typeface="Avenir Next LT Pro"/>
                <a:cs typeface="Avenir Next LT Pro"/>
              </a:rPr>
              <a:t>Maths</a:t>
            </a:r>
            <a:r>
              <a:rPr lang="en-US" sz="2400" b="1">
                <a:solidFill>
                  <a:srgbClr val="000000"/>
                </a:solidFill>
                <a:latin typeface="Avenir Next LT Pro"/>
                <a:ea typeface="Avenir Next LT Pro"/>
                <a:cs typeface="Avenir Next LT Pro"/>
              </a:rPr>
              <a:t> and Science</a:t>
            </a:r>
            <a:r>
              <a:rPr lang="en-US" sz="2400">
                <a:solidFill>
                  <a:srgbClr val="000000"/>
                </a:solidFill>
                <a:latin typeface="Avenir Next LT Pro"/>
                <a:ea typeface="Avenir Next LT Pro"/>
                <a:cs typeface="Avenir Next LT Pro"/>
              </a:rPr>
              <a:t> will be set and submitted </a:t>
            </a:r>
            <a:r>
              <a:rPr lang="en-US" sz="2400" b="1">
                <a:solidFill>
                  <a:srgbClr val="000000"/>
                </a:solidFill>
                <a:latin typeface="Avenir Next LT Pro"/>
                <a:ea typeface="Avenir Next LT Pro"/>
                <a:cs typeface="Avenir Next LT Pro"/>
              </a:rPr>
              <a:t>every week</a:t>
            </a:r>
            <a:r>
              <a:rPr lang="en-US" sz="2400">
                <a:solidFill>
                  <a:srgbClr val="000000"/>
                </a:solidFill>
                <a:latin typeface="Avenir Next LT Pro"/>
                <a:ea typeface="Avenir Next LT Pro"/>
                <a:cs typeface="Avenir Next LT Pro"/>
              </a:rPr>
              <a:t>. </a:t>
            </a:r>
            <a:endParaRPr lang="en-US" sz="2400">
              <a:latin typeface="Avenir Next LT Pro"/>
              <a:ea typeface="Avenir Next LT Pro"/>
            </a:endParaRPr>
          </a:p>
          <a:p>
            <a:pPr marL="228594" indent="-228594">
              <a:lnSpc>
                <a:spcPct val="107000"/>
              </a:lnSpc>
              <a:spcAft>
                <a:spcPts val="800"/>
              </a:spcAft>
              <a:buChar char="•"/>
            </a:pPr>
            <a:r>
              <a:rPr lang="en-US" sz="2400" b="1">
                <a:solidFill>
                  <a:srgbClr val="000000"/>
                </a:solidFill>
                <a:latin typeface="Avenir Next LT Pro"/>
                <a:ea typeface="Avenir Next LT Pro"/>
                <a:cs typeface="Avenir Next LT Pro"/>
              </a:rPr>
              <a:t>Option subjects will determine the frequency with which they set homework</a:t>
            </a:r>
            <a:r>
              <a:rPr lang="en-US" sz="2400">
                <a:solidFill>
                  <a:srgbClr val="000000"/>
                </a:solidFill>
                <a:latin typeface="Avenir Next LT Pro"/>
                <a:ea typeface="Avenir Next LT Pro"/>
                <a:cs typeface="Avenir Next LT Pro"/>
              </a:rPr>
              <a:t> and students will be informed of this. </a:t>
            </a:r>
            <a:endParaRPr lang="en-US" sz="2400">
              <a:latin typeface="Avenir Next LT Pro"/>
              <a:ea typeface="Avenir Next LT Pro"/>
            </a:endParaRPr>
          </a:p>
          <a:p>
            <a:pPr marL="228594" indent="-228594">
              <a:lnSpc>
                <a:spcPct val="107000"/>
              </a:lnSpc>
              <a:spcAft>
                <a:spcPts val="800"/>
              </a:spcAft>
              <a:buChar char="•"/>
            </a:pPr>
            <a:r>
              <a:rPr lang="en-US" sz="2400">
                <a:solidFill>
                  <a:srgbClr val="000000"/>
                </a:solidFill>
                <a:latin typeface="Avenir Next LT Pro"/>
                <a:ea typeface="Avenir Next LT Pro"/>
                <a:cs typeface="Avenir Next LT Pro"/>
              </a:rPr>
              <a:t>All teachers within a subject will adhere to the same frequency of setting homework.</a:t>
            </a:r>
            <a:endParaRPr lang="en-US" sz="2400">
              <a:latin typeface="Avenir Next LT Pro"/>
            </a:endParaRPr>
          </a:p>
          <a:p>
            <a:pPr marL="228594" indent="-228594">
              <a:lnSpc>
                <a:spcPct val="107000"/>
              </a:lnSpc>
              <a:spcAft>
                <a:spcPts val="800"/>
              </a:spcAft>
              <a:buFont typeface="Arial"/>
              <a:buChar char="•"/>
            </a:pPr>
            <a:endParaRPr lang="en-US" sz="1467">
              <a:solidFill>
                <a:prstClr val="black"/>
              </a:solidFill>
              <a:latin typeface="Avenir Next LT Pro"/>
              <a:ea typeface="Calibri"/>
            </a:endParaRPr>
          </a:p>
          <a:p>
            <a:pPr marL="342891" indent="-342891">
              <a:lnSpc>
                <a:spcPct val="107000"/>
              </a:lnSpc>
              <a:buFont typeface="Arial" panose="05050102010706020507" pitchFamily="18" charset="2"/>
              <a:buChar char="•"/>
            </a:pPr>
            <a:r>
              <a:rPr lang="en-GB" sz="2400">
                <a:solidFill>
                  <a:prstClr val="black"/>
                </a:solidFill>
                <a:latin typeface="Avenir Next LT Pro"/>
                <a:ea typeface="Calibri"/>
              </a:rPr>
              <a:t>You are also expected to complete a minimum of </a:t>
            </a:r>
            <a:r>
              <a:rPr lang="en-GB" sz="2400" b="1">
                <a:solidFill>
                  <a:prstClr val="black"/>
                </a:solidFill>
                <a:latin typeface="Avenir Next LT Pro"/>
                <a:ea typeface="Calibri"/>
              </a:rPr>
              <a:t>15 minutes reading every night </a:t>
            </a:r>
            <a:r>
              <a:rPr lang="en-GB" sz="2400">
                <a:solidFill>
                  <a:prstClr val="black"/>
                </a:solidFill>
                <a:latin typeface="Avenir Next LT Pro"/>
                <a:ea typeface="Calibri"/>
              </a:rPr>
              <a:t>using your reading book. This should be logged on the reading log in the student handbook. This will be checked by your tutor.</a:t>
            </a:r>
          </a:p>
          <a:p>
            <a:pPr>
              <a:lnSpc>
                <a:spcPct val="107000"/>
              </a:lnSpc>
            </a:pPr>
            <a:endParaRPr lang="en-GB" sz="2400">
              <a:solidFill>
                <a:prstClr val="black"/>
              </a:solidFill>
              <a:latin typeface="Avenir Next LT Pro"/>
              <a:ea typeface="Calibri" panose="020F0502020204030204" pitchFamily="34" charset="0"/>
              <a:cs typeface="Arial" panose="020B0604020202020204" pitchFamily="34" charset="0"/>
            </a:endParaRPr>
          </a:p>
          <a:p>
            <a:pPr marL="342891" indent="-342891">
              <a:lnSpc>
                <a:spcPct val="107000"/>
              </a:lnSpc>
              <a:buFont typeface="Arial" panose="05050102010706020507" pitchFamily="18" charset="2"/>
              <a:buChar char="•"/>
            </a:pPr>
            <a:r>
              <a:rPr lang="en-GB" sz="2400">
                <a:solidFill>
                  <a:prstClr val="black"/>
                </a:solidFill>
                <a:latin typeface="Avenir Next LT Pro"/>
                <a:ea typeface="Calibri"/>
              </a:rPr>
              <a:t>Staff will record all of your homework tasks and</a:t>
            </a:r>
          </a:p>
          <a:p>
            <a:pPr>
              <a:lnSpc>
                <a:spcPct val="107000"/>
              </a:lnSpc>
            </a:pPr>
            <a:r>
              <a:rPr lang="en-GB" sz="2400">
                <a:solidFill>
                  <a:prstClr val="black"/>
                </a:solidFill>
                <a:latin typeface="Avenir Next LT Pro"/>
                <a:ea typeface="Calibri"/>
              </a:rPr>
              <a:t>    dates for submission under the ‘</a:t>
            </a:r>
            <a:r>
              <a:rPr lang="en-GB" sz="2400" b="1">
                <a:solidFill>
                  <a:prstClr val="black"/>
                </a:solidFill>
                <a:latin typeface="Avenir Next LT Pro"/>
                <a:ea typeface="Calibri"/>
              </a:rPr>
              <a:t>Assignments</a:t>
            </a:r>
            <a:r>
              <a:rPr lang="en-GB" sz="2400">
                <a:solidFill>
                  <a:prstClr val="black"/>
                </a:solidFill>
                <a:latin typeface="Avenir Next LT Pro"/>
                <a:ea typeface="Calibri"/>
              </a:rPr>
              <a:t>’ tab</a:t>
            </a:r>
          </a:p>
          <a:p>
            <a:pPr>
              <a:lnSpc>
                <a:spcPct val="107000"/>
              </a:lnSpc>
            </a:pPr>
            <a:r>
              <a:rPr lang="en-GB" sz="2400">
                <a:solidFill>
                  <a:prstClr val="black"/>
                </a:solidFill>
                <a:latin typeface="Avenir Next LT Pro"/>
                <a:ea typeface="Calibri"/>
              </a:rPr>
              <a:t>    on </a:t>
            </a:r>
            <a:r>
              <a:rPr lang="en-GB" sz="2400" b="1">
                <a:solidFill>
                  <a:prstClr val="black"/>
                </a:solidFill>
                <a:latin typeface="Avenir Next LT Pro"/>
                <a:ea typeface="Calibri"/>
              </a:rPr>
              <a:t>Microsoft Teams</a:t>
            </a:r>
            <a:r>
              <a:rPr lang="en-GB" sz="2400">
                <a:solidFill>
                  <a:prstClr val="black"/>
                </a:solidFill>
                <a:latin typeface="Avenir Next LT Pro"/>
                <a:ea typeface="Calibri"/>
              </a:rPr>
              <a:t>. </a:t>
            </a:r>
          </a:p>
        </p:txBody>
      </p:sp>
      <p:pic>
        <p:nvPicPr>
          <p:cNvPr id="6" name="Picture 5">
            <a:extLst>
              <a:ext uri="{FF2B5EF4-FFF2-40B4-BE49-F238E27FC236}">
                <a16:creationId xmlns:a16="http://schemas.microsoft.com/office/drawing/2014/main" id="{3D82B808-72CB-486A-9AAC-DF6A566000A4}"/>
              </a:ext>
            </a:extLst>
          </p:cNvPr>
          <p:cNvPicPr>
            <a:picLocks noChangeAspect="1"/>
          </p:cNvPicPr>
          <p:nvPr/>
        </p:nvPicPr>
        <p:blipFill>
          <a:blip r:embed="rId4"/>
          <a:stretch>
            <a:fillRect/>
          </a:stretch>
        </p:blipFill>
        <p:spPr>
          <a:xfrm>
            <a:off x="8412091" y="5033098"/>
            <a:ext cx="1713124" cy="1713124"/>
          </a:xfrm>
          <a:prstGeom prst="rect">
            <a:avLst/>
          </a:prstGeom>
        </p:spPr>
      </p:pic>
    </p:spTree>
    <p:extLst>
      <p:ext uri="{BB962C8B-B14F-4D97-AF65-F5344CB8AC3E}">
        <p14:creationId xmlns:p14="http://schemas.microsoft.com/office/powerpoint/2010/main" val="20764242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8D54A-C143-56C9-E6CE-19F2EAF7458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3363DBC-4A61-A523-9A13-7D0DA85E5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1613" y="32859"/>
            <a:ext cx="2354371" cy="1048599"/>
          </a:xfrm>
          <a:prstGeom prst="rect">
            <a:avLst/>
          </a:prstGeom>
        </p:spPr>
      </p:pic>
      <p:pic>
        <p:nvPicPr>
          <p:cNvPr id="5" name="Picture 4">
            <a:extLst>
              <a:ext uri="{FF2B5EF4-FFF2-40B4-BE49-F238E27FC236}">
                <a16:creationId xmlns:a16="http://schemas.microsoft.com/office/drawing/2014/main" id="{C1AD92A5-BE0F-F4EC-72CF-875E8068DA70}"/>
              </a:ext>
            </a:extLst>
          </p:cNvPr>
          <p:cNvPicPr>
            <a:picLocks noChangeAspect="1"/>
          </p:cNvPicPr>
          <p:nvPr/>
        </p:nvPicPr>
        <p:blipFill>
          <a:blip r:embed="rId3"/>
          <a:stretch>
            <a:fillRect/>
          </a:stretch>
        </p:blipFill>
        <p:spPr>
          <a:xfrm>
            <a:off x="225285" y="147461"/>
            <a:ext cx="1674419" cy="819396"/>
          </a:xfrm>
          <a:prstGeom prst="rect">
            <a:avLst/>
          </a:prstGeom>
        </p:spPr>
      </p:pic>
      <p:sp>
        <p:nvSpPr>
          <p:cNvPr id="2" name="TextBox 1">
            <a:extLst>
              <a:ext uri="{FF2B5EF4-FFF2-40B4-BE49-F238E27FC236}">
                <a16:creationId xmlns:a16="http://schemas.microsoft.com/office/drawing/2014/main" id="{F8D9D2C4-75B7-7A45-BBC1-404C9EA66360}"/>
              </a:ext>
            </a:extLst>
          </p:cNvPr>
          <p:cNvSpPr txBox="1"/>
          <p:nvPr/>
        </p:nvSpPr>
        <p:spPr>
          <a:xfrm>
            <a:off x="1913069" y="38173"/>
            <a:ext cx="7794363" cy="1272015"/>
          </a:xfrm>
          <a:prstGeom prst="rect">
            <a:avLst/>
          </a:prstGeom>
          <a:noFill/>
        </p:spPr>
        <p:txBody>
          <a:bodyPr wrap="square" lIns="121920" tIns="60960" rIns="121920" bIns="60960" rtlCol="0" anchor="t">
            <a:spAutoFit/>
          </a:bodyPr>
          <a:lstStyle/>
          <a:p>
            <a:pPr algn="ctr"/>
            <a:r>
              <a:rPr lang="en-GB" sz="3733" b="1">
                <a:latin typeface="Avenir Next LT Pro"/>
              </a:rPr>
              <a:t>Other Key Year 10 and 11 Homework Information:</a:t>
            </a:r>
            <a:endParaRPr lang="en-US" sz="3733">
              <a:latin typeface="Avenir Next LT Pro"/>
            </a:endParaRPr>
          </a:p>
        </p:txBody>
      </p:sp>
      <p:sp>
        <p:nvSpPr>
          <p:cNvPr id="3" name="TextBox 2">
            <a:extLst>
              <a:ext uri="{FF2B5EF4-FFF2-40B4-BE49-F238E27FC236}">
                <a16:creationId xmlns:a16="http://schemas.microsoft.com/office/drawing/2014/main" id="{E03BB407-89BF-9584-DDE6-BEFB20A02633}"/>
              </a:ext>
            </a:extLst>
          </p:cNvPr>
          <p:cNvSpPr txBox="1"/>
          <p:nvPr/>
        </p:nvSpPr>
        <p:spPr>
          <a:xfrm>
            <a:off x="201474" y="1469897"/>
            <a:ext cx="11872604" cy="5247527"/>
          </a:xfrm>
          <a:prstGeom prst="rect">
            <a:avLst/>
          </a:prstGeom>
          <a:noFill/>
        </p:spPr>
        <p:txBody>
          <a:bodyPr wrap="square" lIns="121920" tIns="60960" rIns="121920" bIns="60960" rtlCol="0" anchor="t">
            <a:spAutoFit/>
          </a:bodyPr>
          <a:lstStyle/>
          <a:p>
            <a:pPr marL="228594" indent="-228594">
              <a:lnSpc>
                <a:spcPct val="107000"/>
              </a:lnSpc>
              <a:spcAft>
                <a:spcPts val="800"/>
              </a:spcAft>
              <a:buChar char="•"/>
            </a:pPr>
            <a:r>
              <a:rPr lang="en-US" sz="2933">
                <a:solidFill>
                  <a:srgbClr val="000000"/>
                </a:solidFill>
                <a:latin typeface="Avenir Next LT Pro"/>
                <a:ea typeface="Avenir Next LT Pro"/>
                <a:cs typeface="Avenir Next LT Pro"/>
              </a:rPr>
              <a:t>Students will be awarded </a:t>
            </a:r>
            <a:r>
              <a:rPr lang="en-US" sz="2933" b="1">
                <a:solidFill>
                  <a:srgbClr val="000000"/>
                </a:solidFill>
                <a:latin typeface="Avenir Next LT Pro"/>
                <a:ea typeface="Avenir Next LT Pro"/>
                <a:cs typeface="Avenir Next LT Pro"/>
              </a:rPr>
              <a:t>3 positive points</a:t>
            </a:r>
            <a:r>
              <a:rPr lang="en-US" sz="2933">
                <a:solidFill>
                  <a:srgbClr val="000000"/>
                </a:solidFill>
                <a:latin typeface="Avenir Next LT Pro"/>
                <a:ea typeface="Avenir Next LT Pro"/>
                <a:cs typeface="Avenir Next LT Pro"/>
              </a:rPr>
              <a:t> for the successful completion of homework.</a:t>
            </a:r>
            <a:endParaRPr lang="en-US" sz="2933">
              <a:latin typeface="Avenir Next LT Pro"/>
              <a:ea typeface="Calibri"/>
            </a:endParaRPr>
          </a:p>
          <a:p>
            <a:pPr marL="228594" indent="-228594">
              <a:lnSpc>
                <a:spcPct val="107000"/>
              </a:lnSpc>
              <a:spcAft>
                <a:spcPts val="800"/>
              </a:spcAft>
              <a:buChar char="•"/>
            </a:pPr>
            <a:endParaRPr lang="en-US" sz="1067">
              <a:solidFill>
                <a:prstClr val="black"/>
              </a:solidFill>
              <a:latin typeface="Avenir Next LT Pro"/>
              <a:ea typeface="Calibri"/>
            </a:endParaRPr>
          </a:p>
          <a:p>
            <a:pPr marL="228594" indent="-228594">
              <a:lnSpc>
                <a:spcPct val="107000"/>
              </a:lnSpc>
              <a:spcAft>
                <a:spcPts val="800"/>
              </a:spcAft>
              <a:buChar char="•"/>
            </a:pPr>
            <a:r>
              <a:rPr lang="en-US" sz="2933">
                <a:solidFill>
                  <a:prstClr val="black"/>
                </a:solidFill>
                <a:latin typeface="Avenir Next LT Pro"/>
                <a:ea typeface="Calibri"/>
              </a:rPr>
              <a:t>A </a:t>
            </a:r>
            <a:r>
              <a:rPr lang="en-US" sz="2933" b="1">
                <a:solidFill>
                  <a:prstClr val="black"/>
                </a:solidFill>
                <a:latin typeface="Avenir Next LT Pro"/>
                <a:ea typeface="Calibri"/>
              </a:rPr>
              <a:t>negative point</a:t>
            </a:r>
            <a:r>
              <a:rPr lang="en-US" sz="2933">
                <a:solidFill>
                  <a:prstClr val="black"/>
                </a:solidFill>
                <a:latin typeface="Avenir Next LT Pro"/>
                <a:ea typeface="Calibri"/>
              </a:rPr>
              <a:t> and a </a:t>
            </a:r>
            <a:r>
              <a:rPr lang="en-US" sz="2933" b="1">
                <a:solidFill>
                  <a:prstClr val="black"/>
                </a:solidFill>
                <a:latin typeface="Avenir Next LT Pro"/>
                <a:ea typeface="Calibri"/>
              </a:rPr>
              <a:t>same-day correction</a:t>
            </a:r>
            <a:r>
              <a:rPr lang="en-US" sz="2933">
                <a:solidFill>
                  <a:prstClr val="black"/>
                </a:solidFill>
                <a:latin typeface="Avenir Next LT Pro"/>
                <a:ea typeface="Calibri"/>
              </a:rPr>
              <a:t> will be issued for the non-completion of homework.</a:t>
            </a:r>
          </a:p>
          <a:p>
            <a:pPr marL="228594" indent="-228594">
              <a:lnSpc>
                <a:spcPct val="107000"/>
              </a:lnSpc>
              <a:spcAft>
                <a:spcPts val="800"/>
              </a:spcAft>
              <a:buChar char="•"/>
            </a:pPr>
            <a:endParaRPr lang="en-US" sz="1333"/>
          </a:p>
          <a:p>
            <a:pPr marL="228594" indent="-228594">
              <a:lnSpc>
                <a:spcPct val="107000"/>
              </a:lnSpc>
              <a:spcAft>
                <a:spcPts val="800"/>
              </a:spcAft>
              <a:buChar char="•"/>
            </a:pPr>
            <a:r>
              <a:rPr lang="en-US" sz="2933">
                <a:solidFill>
                  <a:prstClr val="black"/>
                </a:solidFill>
                <a:latin typeface="Avenir Next LT Pro"/>
                <a:ea typeface="Calibri"/>
              </a:rPr>
              <a:t>To support students, the library will be open from 3pm – 4pm every day for students to complete their work in a </a:t>
            </a:r>
            <a:r>
              <a:rPr lang="en-US" sz="2933" b="1">
                <a:solidFill>
                  <a:prstClr val="black"/>
                </a:solidFill>
                <a:latin typeface="Avenir Next LT Pro"/>
                <a:ea typeface="Calibri"/>
              </a:rPr>
              <a:t>quiet study space</a:t>
            </a:r>
            <a:r>
              <a:rPr lang="en-US" sz="2933">
                <a:solidFill>
                  <a:prstClr val="black"/>
                </a:solidFill>
                <a:latin typeface="Avenir Next LT Pro"/>
                <a:ea typeface="Calibri"/>
              </a:rPr>
              <a:t>. Computers are available for use in the library if needed. Students can also seek help from their subject teachers during break time, lunch time or after school.</a:t>
            </a:r>
          </a:p>
        </p:txBody>
      </p:sp>
    </p:spTree>
    <p:extLst>
      <p:ext uri="{BB962C8B-B14F-4D97-AF65-F5344CB8AC3E}">
        <p14:creationId xmlns:p14="http://schemas.microsoft.com/office/powerpoint/2010/main" val="5210818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51"/>
          <p:cNvSpPr/>
          <p:nvPr/>
        </p:nvSpPr>
        <p:spPr>
          <a:xfrm>
            <a:off x="2221222" y="1719912"/>
            <a:ext cx="7740572" cy="3154709"/>
          </a:xfrm>
          <a:prstGeom prst="rect">
            <a:avLst/>
          </a:prstGeom>
          <a:no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 sz="19866" b="1" err="1">
                <a:solidFill>
                  <a:srgbClr val="F7CAAC"/>
                </a:solidFill>
                <a:latin typeface="Federo"/>
                <a:ea typeface="Federo"/>
                <a:cs typeface="Federo"/>
                <a:sym typeface="Federo"/>
              </a:rPr>
              <a:t>Maths</a:t>
            </a:r>
            <a:endParaRPr sz="19866" b="1" err="1">
              <a:solidFill>
                <a:srgbClr val="F7CAAC"/>
              </a:solidFill>
              <a:latin typeface="Federo"/>
              <a:ea typeface="Federo"/>
              <a:cs typeface="Federo"/>
              <a:sym typeface="Federo"/>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52"/>
          <p:cNvSpPr txBox="1"/>
          <p:nvPr/>
        </p:nvSpPr>
        <p:spPr>
          <a:xfrm>
            <a:off x="1588000" y="271900"/>
            <a:ext cx="9016000" cy="6187600"/>
          </a:xfrm>
          <a:prstGeom prst="rect">
            <a:avLst/>
          </a:prstGeom>
          <a:no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 sz="3600">
                <a:solidFill>
                  <a:schemeClr val="dk1"/>
                </a:solidFill>
                <a:latin typeface="Rockwell"/>
                <a:ea typeface="Rockwell"/>
                <a:cs typeface="Rockwell"/>
                <a:sym typeface="Rockwell"/>
              </a:rPr>
              <a:t>You don’t need to be good at maths to be able to help your child with their maths revision!</a:t>
            </a:r>
            <a:endParaRPr sz="1467"/>
          </a:p>
          <a:p>
            <a:pPr algn="ctr"/>
            <a:endParaRPr sz="3600">
              <a:solidFill>
                <a:schemeClr val="dk1"/>
              </a:solidFill>
              <a:latin typeface="Rockwell"/>
              <a:ea typeface="Rockwell"/>
              <a:cs typeface="Rockwell"/>
              <a:sym typeface="Rockwell"/>
            </a:endParaRPr>
          </a:p>
          <a:p>
            <a:pPr algn="ctr"/>
            <a:r>
              <a:rPr lang="en" sz="3600">
                <a:solidFill>
                  <a:schemeClr val="dk1"/>
                </a:solidFill>
                <a:latin typeface="Rockwell"/>
                <a:ea typeface="Rockwell"/>
                <a:cs typeface="Rockwell"/>
                <a:sym typeface="Rockwell"/>
              </a:rPr>
              <a:t>There are lots of things you can do to support them.</a:t>
            </a:r>
            <a:endParaRPr sz="3600">
              <a:solidFill>
                <a:schemeClr val="dk1"/>
              </a:solidFill>
              <a:latin typeface="Rockwell"/>
              <a:ea typeface="Rockwell"/>
              <a:cs typeface="Rockwell"/>
              <a:sym typeface="Rockwell"/>
            </a:endParaRPr>
          </a:p>
          <a:p>
            <a:pPr algn="ctr"/>
            <a:endParaRPr sz="3600">
              <a:solidFill>
                <a:schemeClr val="dk1"/>
              </a:solidFill>
              <a:latin typeface="Rockwell"/>
              <a:ea typeface="Rockwell"/>
              <a:cs typeface="Rockwell"/>
              <a:sym typeface="Rockwell"/>
            </a:endParaRPr>
          </a:p>
          <a:p>
            <a:pPr marL="609570" indent="-533373" algn="ctr">
              <a:buClr>
                <a:schemeClr val="dk1"/>
              </a:buClr>
              <a:buSzPts val="2700"/>
              <a:buFont typeface="Rockwell"/>
              <a:buChar char="●"/>
            </a:pPr>
            <a:r>
              <a:rPr lang="en" sz="3600">
                <a:solidFill>
                  <a:schemeClr val="dk1"/>
                </a:solidFill>
                <a:latin typeface="Rockwell"/>
                <a:ea typeface="Rockwell"/>
                <a:cs typeface="Rockwell"/>
                <a:sym typeface="Rockwell"/>
              </a:rPr>
              <a:t>Provide an appropriate work space</a:t>
            </a:r>
            <a:endParaRPr sz="3600">
              <a:solidFill>
                <a:schemeClr val="dk1"/>
              </a:solidFill>
              <a:latin typeface="Rockwell"/>
              <a:ea typeface="Rockwell"/>
              <a:cs typeface="Rockwell"/>
              <a:sym typeface="Rockwell"/>
            </a:endParaRPr>
          </a:p>
          <a:p>
            <a:pPr marL="609570" indent="-533373" algn="ctr">
              <a:buClr>
                <a:schemeClr val="dk1"/>
              </a:buClr>
              <a:buSzPts val="2700"/>
              <a:buFont typeface="Rockwell"/>
              <a:buChar char="●"/>
            </a:pPr>
            <a:r>
              <a:rPr lang="en" sz="3600">
                <a:solidFill>
                  <a:schemeClr val="dk1"/>
                </a:solidFill>
                <a:latin typeface="Rockwell"/>
                <a:ea typeface="Rockwell"/>
                <a:cs typeface="Rockwell"/>
                <a:sym typeface="Rockwell"/>
              </a:rPr>
              <a:t>Help with designing a revision plan</a:t>
            </a:r>
            <a:endParaRPr sz="3600">
              <a:solidFill>
                <a:schemeClr val="dk1"/>
              </a:solidFill>
              <a:latin typeface="Rockwell"/>
              <a:ea typeface="Rockwell"/>
              <a:cs typeface="Rockwell"/>
              <a:sym typeface="Rockwell"/>
            </a:endParaRPr>
          </a:p>
          <a:p>
            <a:pPr marL="609570" indent="-533373" algn="ctr">
              <a:buClr>
                <a:schemeClr val="dk1"/>
              </a:buClr>
              <a:buSzPts val="2700"/>
              <a:buFont typeface="Rockwell"/>
              <a:buChar char="●"/>
            </a:pPr>
            <a:r>
              <a:rPr lang="en" sz="3600">
                <a:solidFill>
                  <a:schemeClr val="dk1"/>
                </a:solidFill>
                <a:latin typeface="Rockwell"/>
                <a:ea typeface="Rockwell"/>
                <a:cs typeface="Rockwell"/>
                <a:sym typeface="Rockwell"/>
              </a:rPr>
              <a:t>Reward if revision is taking place</a:t>
            </a:r>
            <a:endParaRPr sz="3600">
              <a:solidFill>
                <a:schemeClr val="dk1"/>
              </a:solidFill>
              <a:latin typeface="Rockwell"/>
              <a:ea typeface="Rockwell"/>
              <a:cs typeface="Rockwell"/>
              <a:sym typeface="Rockwell"/>
            </a:endParaRPr>
          </a:p>
          <a:p>
            <a:pPr marL="609570" indent="-507974">
              <a:buClr>
                <a:schemeClr val="dk1"/>
              </a:buClr>
              <a:buSzPts val="2400"/>
              <a:buFont typeface="Rockwell"/>
              <a:buChar char="●"/>
            </a:pPr>
            <a:r>
              <a:rPr lang="en" sz="3600">
                <a:solidFill>
                  <a:schemeClr val="dk1"/>
                </a:solidFill>
                <a:latin typeface="Rockwell"/>
                <a:ea typeface="Rockwell"/>
                <a:cs typeface="Rockwell"/>
                <a:sym typeface="Rockwell"/>
              </a:rPr>
              <a:t>Don’t forget to talk about the Maths!</a:t>
            </a:r>
            <a:endParaRPr sz="3600">
              <a:solidFill>
                <a:schemeClr val="dk1"/>
              </a:solidFill>
              <a:latin typeface="Rockwell"/>
              <a:ea typeface="Rockwell"/>
              <a:cs typeface="Rockwell"/>
              <a:sym typeface="Rockwell"/>
            </a:endParaRPr>
          </a:p>
        </p:txBody>
      </p:sp>
      <p:pic>
        <p:nvPicPr>
          <p:cNvPr id="314" name="Google Shape;314;p52" descr="http://www.uniformality.co.uk/ekmps/shops/uniformality/resources/Design/wils-day-logo-bigger.gif">
            <a:hlinkClick r:id="rId3"/>
          </p:cNvPr>
          <p:cNvPicPr preferRelativeResize="0"/>
          <p:nvPr/>
        </p:nvPicPr>
        <p:blipFill rotWithShape="1">
          <a:blip r:embed="rId4">
            <a:alphaModFix/>
          </a:blip>
          <a:srcRect b="10907"/>
          <a:stretch/>
        </p:blipFill>
        <p:spPr>
          <a:xfrm>
            <a:off x="11069371" y="5905500"/>
            <a:ext cx="957967" cy="8128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1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9BE50-14A7-CBB5-E7A7-4A44A5A83162}"/>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29E02089-5BF3-77A0-876A-2A2174DF5E66}"/>
              </a:ext>
            </a:extLst>
          </p:cNvPr>
          <p:cNvPicPr>
            <a:picLocks noChangeAspect="1"/>
          </p:cNvPicPr>
          <p:nvPr/>
        </p:nvPicPr>
        <p:blipFill rotWithShape="1">
          <a:blip r:embed="rId3"/>
          <a:srcRect r="6659" b="1693"/>
          <a:stretch/>
        </p:blipFill>
        <p:spPr>
          <a:xfrm>
            <a:off x="255020" y="967813"/>
            <a:ext cx="4175912" cy="4691308"/>
          </a:xfrm>
          <a:prstGeom prst="rect">
            <a:avLst/>
          </a:prstGeom>
        </p:spPr>
      </p:pic>
      <p:sp>
        <p:nvSpPr>
          <p:cNvPr id="15" name="TextBox 14">
            <a:extLst>
              <a:ext uri="{FF2B5EF4-FFF2-40B4-BE49-F238E27FC236}">
                <a16:creationId xmlns:a16="http://schemas.microsoft.com/office/drawing/2014/main" id="{ED7278EA-1EF5-C812-2A59-759AAC8F2D86}"/>
              </a:ext>
            </a:extLst>
          </p:cNvPr>
          <p:cNvSpPr txBox="1"/>
          <p:nvPr/>
        </p:nvSpPr>
        <p:spPr>
          <a:xfrm>
            <a:off x="4671261" y="2152986"/>
            <a:ext cx="3430169" cy="3374642"/>
          </a:xfrm>
          <a:prstGeom prst="rect">
            <a:avLst/>
          </a:prstGeom>
          <a:noFill/>
          <a:ln w="57150">
            <a:solidFill>
              <a:schemeClr val="tx1"/>
            </a:solidFill>
          </a:ln>
        </p:spPr>
        <p:txBody>
          <a:bodyPr wrap="square" rtlCol="0">
            <a:spAutoFit/>
          </a:bodyPr>
          <a:lstStyle/>
          <a:p>
            <a:pPr marL="380990" indent="-380990" algn="ctr" defTabSz="1219170">
              <a:buClr>
                <a:srgbClr val="000000"/>
              </a:buClr>
              <a:buFont typeface="Arial" panose="020B0604020202020204" pitchFamily="34" charset="0"/>
              <a:buChar char="•"/>
            </a:pPr>
            <a:r>
              <a:rPr lang="en-GB" sz="2133" kern="0">
                <a:solidFill>
                  <a:srgbClr val="000000"/>
                </a:solidFill>
                <a:latin typeface="Avenir Next LT Pro" panose="020B0504020202020204" pitchFamily="34" charset="0"/>
                <a:cs typeface="Arial"/>
                <a:sym typeface="Arial"/>
              </a:rPr>
              <a:t>Everyone in Year 11 participates to create the right environment – no exceptions</a:t>
            </a:r>
          </a:p>
          <a:p>
            <a:pPr marL="380990" indent="-380990" algn="ctr" defTabSz="1219170">
              <a:buClr>
                <a:srgbClr val="000000"/>
              </a:buClr>
              <a:buFont typeface="Arial" panose="020B0604020202020204" pitchFamily="34" charset="0"/>
              <a:buChar char="•"/>
            </a:pPr>
            <a:r>
              <a:rPr lang="en-GB" sz="2133" kern="0">
                <a:solidFill>
                  <a:srgbClr val="000000"/>
                </a:solidFill>
                <a:latin typeface="Avenir Next LT Pro" panose="020B0504020202020204" pitchFamily="34" charset="0"/>
                <a:cs typeface="Arial"/>
                <a:sym typeface="Arial"/>
              </a:rPr>
              <a:t>Our school values </a:t>
            </a:r>
          </a:p>
          <a:p>
            <a:pPr marL="380990" lvl="8" indent="-380990" algn="ctr" defTabSz="1219170">
              <a:buClr>
                <a:srgbClr val="000000"/>
              </a:buClr>
              <a:buFont typeface="Wingdings" panose="05000000000000000000" pitchFamily="2" charset="2"/>
              <a:buChar char="ü"/>
            </a:pPr>
            <a:r>
              <a:rPr lang="en-GB" sz="2133" kern="0">
                <a:solidFill>
                  <a:srgbClr val="000000"/>
                </a:solidFill>
                <a:latin typeface="Avenir Next LT Pro" panose="020B0504020202020204" pitchFamily="34" charset="0"/>
                <a:cs typeface="Arial"/>
                <a:sym typeface="Arial"/>
              </a:rPr>
              <a:t>Honesty</a:t>
            </a:r>
          </a:p>
          <a:p>
            <a:pPr marL="380990" lvl="8" indent="-380990" algn="ctr" defTabSz="1219170">
              <a:buClr>
                <a:srgbClr val="000000"/>
              </a:buClr>
              <a:buFont typeface="Wingdings" panose="05000000000000000000" pitchFamily="2" charset="2"/>
              <a:buChar char="ü"/>
            </a:pPr>
            <a:r>
              <a:rPr lang="en-GB" sz="2133" kern="0">
                <a:solidFill>
                  <a:srgbClr val="000000"/>
                </a:solidFill>
                <a:latin typeface="Avenir Next LT Pro" panose="020B0504020202020204" pitchFamily="34" charset="0"/>
                <a:cs typeface="Arial"/>
                <a:sym typeface="Arial"/>
              </a:rPr>
              <a:t>Ambition</a:t>
            </a:r>
          </a:p>
          <a:p>
            <a:pPr marL="380990" lvl="8" indent="-380990" algn="ctr" defTabSz="1219170">
              <a:buClr>
                <a:srgbClr val="000000"/>
              </a:buClr>
              <a:buFont typeface="Wingdings" panose="05000000000000000000" pitchFamily="2" charset="2"/>
              <a:buChar char="ü"/>
            </a:pPr>
            <a:r>
              <a:rPr lang="en-GB" sz="2133" kern="0">
                <a:solidFill>
                  <a:srgbClr val="000000"/>
                </a:solidFill>
                <a:latin typeface="Avenir Next LT Pro" panose="020B0504020202020204" pitchFamily="34" charset="0"/>
                <a:cs typeface="Arial"/>
                <a:sym typeface="Arial"/>
              </a:rPr>
              <a:t>Teamwork</a:t>
            </a:r>
          </a:p>
          <a:p>
            <a:pPr marL="380990" lvl="8" indent="-380990" algn="ctr" defTabSz="1219170">
              <a:buClr>
                <a:srgbClr val="000000"/>
              </a:buClr>
              <a:buFont typeface="Arial" panose="020B0604020202020204" pitchFamily="34" charset="0"/>
              <a:buChar char="•"/>
            </a:pPr>
            <a:r>
              <a:rPr lang="en-GB" sz="2133" kern="0">
                <a:solidFill>
                  <a:srgbClr val="000000"/>
                </a:solidFill>
                <a:latin typeface="Avenir Next LT Pro" panose="020B0504020202020204" pitchFamily="34" charset="0"/>
                <a:cs typeface="Arial"/>
                <a:sym typeface="Arial"/>
              </a:rPr>
              <a:t>Employability Standards</a:t>
            </a:r>
          </a:p>
        </p:txBody>
      </p:sp>
      <p:sp>
        <p:nvSpPr>
          <p:cNvPr id="16" name="TextBox 15">
            <a:extLst>
              <a:ext uri="{FF2B5EF4-FFF2-40B4-BE49-F238E27FC236}">
                <a16:creationId xmlns:a16="http://schemas.microsoft.com/office/drawing/2014/main" id="{5156F535-83C5-FAA8-1564-3966A1730DD4}"/>
              </a:ext>
            </a:extLst>
          </p:cNvPr>
          <p:cNvSpPr txBox="1"/>
          <p:nvPr/>
        </p:nvSpPr>
        <p:spPr>
          <a:xfrm>
            <a:off x="5011622" y="1059252"/>
            <a:ext cx="2749449" cy="913199"/>
          </a:xfrm>
          <a:prstGeom prst="rect">
            <a:avLst/>
          </a:prstGeom>
          <a:solidFill>
            <a:srgbClr val="FFAB7C"/>
          </a:solidFill>
          <a:ln w="57150">
            <a:solidFill>
              <a:schemeClr val="tx1"/>
            </a:solidFill>
          </a:ln>
        </p:spPr>
        <p:txBody>
          <a:bodyPr wrap="square" rtlCol="0">
            <a:spAutoFit/>
          </a:bodyPr>
          <a:lstStyle/>
          <a:p>
            <a:pPr algn="ctr" defTabSz="1219170">
              <a:buClr>
                <a:srgbClr val="000000"/>
              </a:buClr>
            </a:pPr>
            <a:r>
              <a:rPr lang="en-GB" sz="2667" kern="0">
                <a:solidFill>
                  <a:srgbClr val="000000"/>
                </a:solidFill>
                <a:latin typeface="Avenir Next LT Pro Demi" panose="020B0704020202020204" pitchFamily="34" charset="0"/>
                <a:cs typeface="Arial"/>
                <a:sym typeface="Arial"/>
              </a:rPr>
              <a:t>How will we ‘Lock In’?</a:t>
            </a:r>
          </a:p>
        </p:txBody>
      </p:sp>
      <p:pic>
        <p:nvPicPr>
          <p:cNvPr id="3" name="Online Media 2" title="Novak Djokovic: &quot;Why Environment Is EVERYTHING for Habit Change&quot; 🧠">
            <a:hlinkClick r:id="" action="ppaction://media"/>
            <a:extLst>
              <a:ext uri="{FF2B5EF4-FFF2-40B4-BE49-F238E27FC236}">
                <a16:creationId xmlns:a16="http://schemas.microsoft.com/office/drawing/2014/main" id="{E198A18A-312C-9AC2-88F8-AEF324D7C5BF}"/>
              </a:ext>
            </a:extLst>
          </p:cNvPr>
          <p:cNvPicPr>
            <a:picLocks noRot="1" noChangeAspect="1"/>
          </p:cNvPicPr>
          <p:nvPr>
            <a:videoFile r:link="rId1"/>
          </p:nvPr>
        </p:nvPicPr>
        <p:blipFill>
          <a:blip r:embed="rId4"/>
          <a:stretch>
            <a:fillRect/>
          </a:stretch>
        </p:blipFill>
        <p:spPr>
          <a:xfrm>
            <a:off x="8320618" y="22940"/>
            <a:ext cx="3871383" cy="6858000"/>
          </a:xfrm>
          <a:prstGeom prst="rect">
            <a:avLst/>
          </a:prstGeom>
        </p:spPr>
      </p:pic>
    </p:spTree>
    <p:extLst>
      <p:ext uri="{BB962C8B-B14F-4D97-AF65-F5344CB8AC3E}">
        <p14:creationId xmlns:p14="http://schemas.microsoft.com/office/powerpoint/2010/main" val="141806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54"/>
          <p:cNvSpPr txBox="1"/>
          <p:nvPr/>
        </p:nvSpPr>
        <p:spPr>
          <a:xfrm>
            <a:off x="359433" y="245151"/>
            <a:ext cx="10306400" cy="5632271"/>
          </a:xfrm>
          <a:prstGeom prst="rect">
            <a:avLst/>
          </a:prstGeom>
          <a:noFill/>
          <a:ln>
            <a:noFill/>
          </a:ln>
        </p:spPr>
        <p:txBody>
          <a:bodyPr spcFirstLastPara="1" wrap="square" lIns="91433" tIns="45700" rIns="91433"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buClr>
                <a:schemeClr val="dk1"/>
              </a:buClr>
              <a:buSzPts val="1100"/>
            </a:pPr>
            <a:r>
              <a:rPr lang="en-GB" sz="2400" b="1">
                <a:solidFill>
                  <a:schemeClr val="dk1"/>
                </a:solidFill>
                <a:latin typeface="Rockwell"/>
                <a:ea typeface="Rockwell"/>
                <a:cs typeface="Rockwell"/>
                <a:sym typeface="Rockwell"/>
              </a:rPr>
              <a:t>SPARX MATHS</a:t>
            </a:r>
            <a:endParaRPr lang="en" sz="2400">
              <a:solidFill>
                <a:schemeClr val="dk1"/>
              </a:solidFill>
              <a:latin typeface="Rockwell"/>
              <a:ea typeface="Rockwell"/>
            </a:endParaRPr>
          </a:p>
          <a:p>
            <a:pPr>
              <a:buSzPts val="1100"/>
            </a:pPr>
            <a:endParaRPr lang="en" sz="2400">
              <a:solidFill>
                <a:schemeClr val="dk1"/>
              </a:solidFill>
              <a:latin typeface="Rockwell"/>
              <a:ea typeface="Rockwell"/>
              <a:cs typeface="Rockwell"/>
              <a:sym typeface="Rockwell"/>
            </a:endParaRPr>
          </a:p>
          <a:p>
            <a:pPr>
              <a:buSzPts val="1100"/>
            </a:pPr>
            <a:r>
              <a:rPr lang="en-GB" sz="2400">
                <a:solidFill>
                  <a:schemeClr val="dk1"/>
                </a:solidFill>
                <a:latin typeface="Rockwell"/>
                <a:ea typeface="Rockwell"/>
                <a:cs typeface="Rockwell"/>
                <a:sym typeface="Rockwell"/>
              </a:rPr>
              <a:t>Will form part of the weekly homework for Year 11 in Maths.</a:t>
            </a:r>
            <a:endParaRPr lang="en-GB" sz="2400">
              <a:solidFill>
                <a:schemeClr val="dk1"/>
              </a:solidFill>
              <a:latin typeface="Rockwell"/>
              <a:ea typeface="Rockwell"/>
              <a:sym typeface="Rockwell"/>
            </a:endParaRPr>
          </a:p>
          <a:p>
            <a:pPr>
              <a:buSzPts val="1100"/>
            </a:pPr>
            <a:endParaRPr lang="en-GB" sz="2400">
              <a:solidFill>
                <a:schemeClr val="dk1"/>
              </a:solidFill>
              <a:latin typeface="Rockwell"/>
              <a:ea typeface="Rockwell"/>
              <a:sym typeface="Rockwell"/>
            </a:endParaRPr>
          </a:p>
          <a:p>
            <a:pPr>
              <a:buSzPts val="1100"/>
            </a:pPr>
            <a:r>
              <a:rPr lang="en-GB" sz="2400">
                <a:solidFill>
                  <a:schemeClr val="dk1"/>
                </a:solidFill>
                <a:latin typeface="Rockwell"/>
                <a:ea typeface="Rockwell"/>
                <a:sym typeface="Rockwell"/>
              </a:rPr>
              <a:t>Set and due every Tuesday (at 4pm and 8am respectively) with 100% completion required.</a:t>
            </a:r>
            <a:endParaRPr lang="en-GB" sz="2400">
              <a:solidFill>
                <a:schemeClr val="dk1"/>
              </a:solidFill>
              <a:latin typeface="Rockwell"/>
              <a:ea typeface="Rockwell"/>
            </a:endParaRPr>
          </a:p>
          <a:p>
            <a:pPr>
              <a:buSzPts val="1100"/>
            </a:pPr>
            <a:endParaRPr lang="en-GB" sz="2400">
              <a:solidFill>
                <a:schemeClr val="dk1"/>
              </a:solidFill>
              <a:latin typeface="Rockwell"/>
            </a:endParaRPr>
          </a:p>
          <a:p>
            <a:pPr>
              <a:buSzPts val="1100"/>
            </a:pPr>
            <a:r>
              <a:rPr lang="en-GB" sz="2400">
                <a:solidFill>
                  <a:schemeClr val="dk1"/>
                </a:solidFill>
                <a:latin typeface="Rockwell"/>
              </a:rPr>
              <a:t>Retrieval topics from the previous term.</a:t>
            </a:r>
          </a:p>
          <a:p>
            <a:pPr>
              <a:buSzPts val="1100"/>
            </a:pPr>
            <a:endParaRPr lang="en-GB" sz="2400">
              <a:solidFill>
                <a:schemeClr val="dk1"/>
              </a:solidFill>
              <a:latin typeface="Rockwell"/>
            </a:endParaRPr>
          </a:p>
          <a:p>
            <a:pPr>
              <a:buSzPts val="1100"/>
            </a:pPr>
            <a:r>
              <a:rPr lang="en-GB" sz="2400">
                <a:solidFill>
                  <a:schemeClr val="dk1"/>
                </a:solidFill>
                <a:latin typeface="Rockwell"/>
              </a:rPr>
              <a:t>Link with regular Do Now tasks completed in lessons.</a:t>
            </a:r>
          </a:p>
          <a:p>
            <a:pPr>
              <a:buSzPts val="1100"/>
            </a:pPr>
            <a:endParaRPr lang="en-GB" sz="2400">
              <a:solidFill>
                <a:schemeClr val="dk1"/>
              </a:solidFill>
              <a:latin typeface="Rockwell"/>
            </a:endParaRPr>
          </a:p>
          <a:p>
            <a:pPr>
              <a:buSzPts val="1100"/>
            </a:pPr>
            <a:r>
              <a:rPr lang="en-GB" sz="2400">
                <a:solidFill>
                  <a:schemeClr val="dk1"/>
                </a:solidFill>
                <a:latin typeface="Rockwell"/>
              </a:rPr>
              <a:t>Levels will be automatically adapted based on speed of work and ability.</a:t>
            </a:r>
          </a:p>
          <a:p>
            <a:pPr>
              <a:buSzPts val="1100"/>
            </a:pPr>
            <a:endParaRPr lang="en-GB" sz="2400">
              <a:solidFill>
                <a:schemeClr val="dk1"/>
              </a:solidFill>
              <a:latin typeface="Rockwell"/>
            </a:endParaRPr>
          </a:p>
          <a:p>
            <a:pPr>
              <a:buSzPts val="1100"/>
            </a:pPr>
            <a:r>
              <a:rPr lang="en-GB" sz="2400">
                <a:solidFill>
                  <a:schemeClr val="dk1"/>
                </a:solidFill>
                <a:latin typeface="Rockwell"/>
              </a:rPr>
              <a:t>Should be completed independently without the use of AI</a:t>
            </a:r>
          </a:p>
        </p:txBody>
      </p:sp>
      <p:pic>
        <p:nvPicPr>
          <p:cNvPr id="328" name="Google Shape;328;p54" descr="http://www.uniformality.co.uk/ekmps/shops/uniformality/resources/Design/wils-day-logo-bigger.gif">
            <a:hlinkClick r:id="rId3"/>
          </p:cNvPr>
          <p:cNvPicPr preferRelativeResize="0"/>
          <p:nvPr/>
        </p:nvPicPr>
        <p:blipFill rotWithShape="1">
          <a:blip r:embed="rId4">
            <a:alphaModFix/>
          </a:blip>
          <a:srcRect b="10905"/>
          <a:stretch/>
        </p:blipFill>
        <p:spPr>
          <a:xfrm>
            <a:off x="10944038" y="390467"/>
            <a:ext cx="957967" cy="8128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7">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7">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7">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5B254440-5C27-5E02-1854-74F55CFAA843}"/>
            </a:ext>
          </a:extLst>
        </p:cNvPr>
        <p:cNvGrpSpPr/>
        <p:nvPr/>
      </p:nvGrpSpPr>
      <p:grpSpPr>
        <a:xfrm>
          <a:off x="0" y="0"/>
          <a:ext cx="0" cy="0"/>
          <a:chOff x="0" y="0"/>
          <a:chExt cx="0" cy="0"/>
        </a:xfrm>
      </p:grpSpPr>
      <p:sp>
        <p:nvSpPr>
          <p:cNvPr id="327" name="Google Shape;327;p54">
            <a:extLst>
              <a:ext uri="{FF2B5EF4-FFF2-40B4-BE49-F238E27FC236}">
                <a16:creationId xmlns:a16="http://schemas.microsoft.com/office/drawing/2014/main" id="{11C9AEEF-251A-336A-F783-AAE4D98C8C7B}"/>
              </a:ext>
            </a:extLst>
          </p:cNvPr>
          <p:cNvSpPr txBox="1"/>
          <p:nvPr/>
        </p:nvSpPr>
        <p:spPr>
          <a:xfrm>
            <a:off x="359433" y="245151"/>
            <a:ext cx="10306400" cy="5632271"/>
          </a:xfrm>
          <a:prstGeom prst="rect">
            <a:avLst/>
          </a:prstGeom>
          <a:noFill/>
          <a:ln>
            <a:noFill/>
          </a:ln>
        </p:spPr>
        <p:txBody>
          <a:bodyPr spcFirstLastPara="1" wrap="square" lIns="91433" tIns="45700" rIns="91433"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buClr>
                <a:schemeClr val="dk1"/>
              </a:buClr>
              <a:buSzPts val="1100"/>
            </a:pPr>
            <a:r>
              <a:rPr lang="en-GB" sz="2400" b="1">
                <a:solidFill>
                  <a:schemeClr val="dk1"/>
                </a:solidFill>
                <a:latin typeface="Rockwell"/>
                <a:ea typeface="Rockwell"/>
                <a:sym typeface="Rockwell"/>
              </a:rPr>
              <a:t>EXAM PRACTICE</a:t>
            </a:r>
            <a:endParaRPr lang="en-GB" sz="2400" b="1">
              <a:solidFill>
                <a:schemeClr val="dk1"/>
              </a:solidFill>
              <a:latin typeface="Rockwell"/>
              <a:ea typeface="Rockwell"/>
            </a:endParaRPr>
          </a:p>
          <a:p>
            <a:pPr>
              <a:buSzPts val="1100"/>
            </a:pPr>
            <a:endParaRPr lang="en" sz="2400">
              <a:solidFill>
                <a:schemeClr val="dk1"/>
              </a:solidFill>
              <a:latin typeface="Rockwell"/>
              <a:ea typeface="Rockwell"/>
              <a:cs typeface="Rockwell"/>
              <a:sym typeface="Rockwell"/>
            </a:endParaRPr>
          </a:p>
          <a:p>
            <a:pPr>
              <a:buSzPts val="1100"/>
            </a:pPr>
            <a:r>
              <a:rPr lang="en-GB" sz="2400">
                <a:solidFill>
                  <a:schemeClr val="dk1"/>
                </a:solidFill>
                <a:latin typeface="Rockwell"/>
                <a:ea typeface="Rockwell"/>
                <a:cs typeface="Rockwell"/>
                <a:sym typeface="Rockwell"/>
              </a:rPr>
              <a:t>Will form the second part of the weekly homework for Year 11 in Maths.</a:t>
            </a:r>
            <a:endParaRPr lang="en-GB" sz="2400">
              <a:solidFill>
                <a:schemeClr val="dk1"/>
              </a:solidFill>
              <a:latin typeface="Rockwell"/>
              <a:ea typeface="Rockwell"/>
              <a:sym typeface="Rockwell"/>
            </a:endParaRPr>
          </a:p>
          <a:p>
            <a:pPr>
              <a:buSzPts val="1100"/>
            </a:pPr>
            <a:endParaRPr lang="en-GB" sz="2400">
              <a:solidFill>
                <a:schemeClr val="dk1"/>
              </a:solidFill>
              <a:latin typeface="Rockwell"/>
              <a:ea typeface="Rockwell"/>
              <a:sym typeface="Rockwell"/>
            </a:endParaRPr>
          </a:p>
          <a:p>
            <a:pPr>
              <a:buSzPts val="1100"/>
            </a:pPr>
            <a:r>
              <a:rPr lang="en-GB" sz="2400">
                <a:solidFill>
                  <a:schemeClr val="dk1"/>
                </a:solidFill>
                <a:latin typeface="Rockwell"/>
                <a:ea typeface="Rockwell"/>
                <a:sym typeface="Rockwell"/>
              </a:rPr>
              <a:t>Set and due every Tuesday and completion with full working out is required.</a:t>
            </a:r>
            <a:endParaRPr lang="en-GB" sz="2400">
              <a:solidFill>
                <a:schemeClr val="dk1"/>
              </a:solidFill>
              <a:latin typeface="Rockwell"/>
              <a:ea typeface="Rockwell"/>
            </a:endParaRPr>
          </a:p>
          <a:p>
            <a:pPr>
              <a:buSzPts val="1100"/>
            </a:pPr>
            <a:endParaRPr lang="en-GB" sz="2400">
              <a:solidFill>
                <a:schemeClr val="dk1"/>
              </a:solidFill>
              <a:latin typeface="Rockwell"/>
            </a:endParaRPr>
          </a:p>
          <a:p>
            <a:pPr>
              <a:buSzPts val="1100"/>
            </a:pPr>
            <a:r>
              <a:rPr lang="en-GB" sz="2400">
                <a:solidFill>
                  <a:schemeClr val="dk1"/>
                </a:solidFill>
                <a:latin typeface="Rockwell"/>
              </a:rPr>
              <a:t>Levelled based on ability.</a:t>
            </a:r>
          </a:p>
          <a:p>
            <a:pPr>
              <a:buSzPts val="1100"/>
            </a:pPr>
            <a:endParaRPr lang="en-GB" sz="2400">
              <a:solidFill>
                <a:schemeClr val="dk1"/>
              </a:solidFill>
              <a:latin typeface="Rockwell"/>
            </a:endParaRPr>
          </a:p>
          <a:p>
            <a:pPr>
              <a:buSzPts val="1100"/>
            </a:pPr>
            <a:r>
              <a:rPr lang="en-GB" sz="2400">
                <a:solidFill>
                  <a:schemeClr val="dk1"/>
                </a:solidFill>
                <a:latin typeface="Rockwell"/>
              </a:rPr>
              <a:t>A variety of topics to aid retrieval </a:t>
            </a:r>
            <a:br>
              <a:rPr lang="en-GB" sz="2400">
                <a:latin typeface="Rockwell"/>
              </a:rPr>
            </a:br>
            <a:r>
              <a:rPr lang="en-GB" sz="2400">
                <a:solidFill>
                  <a:schemeClr val="dk1"/>
                </a:solidFill>
                <a:latin typeface="Rockwell"/>
              </a:rPr>
              <a:t>and application of knowledge.</a:t>
            </a:r>
          </a:p>
          <a:p>
            <a:pPr>
              <a:buSzPts val="1100"/>
            </a:pPr>
            <a:endParaRPr lang="en-GB" sz="2400">
              <a:solidFill>
                <a:schemeClr val="dk1"/>
              </a:solidFill>
              <a:latin typeface="Rockwell"/>
            </a:endParaRPr>
          </a:p>
          <a:p>
            <a:pPr>
              <a:buSzPts val="1100"/>
            </a:pPr>
            <a:r>
              <a:rPr lang="en-GB" sz="2400">
                <a:solidFill>
                  <a:schemeClr val="dk1"/>
                </a:solidFill>
                <a:latin typeface="Rockwell"/>
              </a:rPr>
              <a:t>To ensure all students get regular</a:t>
            </a:r>
            <a:br>
              <a:rPr lang="en-GB" sz="2400">
                <a:latin typeface="Rockwell"/>
              </a:rPr>
            </a:br>
            <a:r>
              <a:rPr lang="en-GB" sz="2400">
                <a:solidFill>
                  <a:schemeClr val="dk1"/>
                </a:solidFill>
                <a:latin typeface="Rockwell"/>
              </a:rPr>
              <a:t>exam practice and support with</a:t>
            </a:r>
            <a:br>
              <a:rPr lang="en-GB" sz="2400">
                <a:latin typeface="Rockwell"/>
              </a:rPr>
            </a:br>
            <a:r>
              <a:rPr lang="en-GB" sz="2400">
                <a:solidFill>
                  <a:schemeClr val="dk1"/>
                </a:solidFill>
                <a:latin typeface="Rockwell"/>
              </a:rPr>
              <a:t>exam technique.</a:t>
            </a:r>
          </a:p>
        </p:txBody>
      </p:sp>
      <p:pic>
        <p:nvPicPr>
          <p:cNvPr id="328" name="Google Shape;328;p54" descr="http://www.uniformality.co.uk/ekmps/shops/uniformality/resources/Design/wils-day-logo-bigger.gif">
            <a:hlinkClick r:id="rId3"/>
            <a:extLst>
              <a:ext uri="{FF2B5EF4-FFF2-40B4-BE49-F238E27FC236}">
                <a16:creationId xmlns:a16="http://schemas.microsoft.com/office/drawing/2014/main" id="{E1F95101-5CB5-9763-3EA4-5D5007702DDB}"/>
              </a:ext>
            </a:extLst>
          </p:cNvPr>
          <p:cNvPicPr preferRelativeResize="0"/>
          <p:nvPr/>
        </p:nvPicPr>
        <p:blipFill rotWithShape="1">
          <a:blip r:embed="rId4">
            <a:alphaModFix/>
          </a:blip>
          <a:srcRect b="10905"/>
          <a:stretch/>
        </p:blipFill>
        <p:spPr>
          <a:xfrm>
            <a:off x="10944038" y="390467"/>
            <a:ext cx="957967" cy="812800"/>
          </a:xfrm>
          <a:prstGeom prst="rect">
            <a:avLst/>
          </a:prstGeom>
          <a:noFill/>
          <a:ln>
            <a:noFill/>
          </a:ln>
        </p:spPr>
      </p:pic>
      <p:pic>
        <p:nvPicPr>
          <p:cNvPr id="2" name="Picture 1">
            <a:extLst>
              <a:ext uri="{FF2B5EF4-FFF2-40B4-BE49-F238E27FC236}">
                <a16:creationId xmlns:a16="http://schemas.microsoft.com/office/drawing/2014/main" id="{7FDB7489-6F0C-6A3D-CD10-3C2AF1A1EB06}"/>
              </a:ext>
            </a:extLst>
          </p:cNvPr>
          <p:cNvPicPr>
            <a:picLocks noChangeAspect="1"/>
          </p:cNvPicPr>
          <p:nvPr/>
        </p:nvPicPr>
        <p:blipFill>
          <a:blip r:embed="rId5"/>
          <a:stretch>
            <a:fillRect/>
          </a:stretch>
        </p:blipFill>
        <p:spPr>
          <a:xfrm>
            <a:off x="7881962" y="2363165"/>
            <a:ext cx="2938836" cy="3945038"/>
          </a:xfrm>
          <a:prstGeom prst="rect">
            <a:avLst/>
          </a:prstGeom>
        </p:spPr>
      </p:pic>
    </p:spTree>
    <p:extLst>
      <p:ext uri="{BB962C8B-B14F-4D97-AF65-F5344CB8AC3E}">
        <p14:creationId xmlns:p14="http://schemas.microsoft.com/office/powerpoint/2010/main" val="3549021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7">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7">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56"/>
          <p:cNvSpPr txBox="1"/>
          <p:nvPr/>
        </p:nvSpPr>
        <p:spPr>
          <a:xfrm>
            <a:off x="541000" y="266369"/>
            <a:ext cx="11110000" cy="1200288"/>
          </a:xfrm>
          <a:prstGeom prst="rect">
            <a:avLst/>
          </a:prstGeom>
          <a:noFill/>
          <a:ln>
            <a:noFill/>
          </a:ln>
        </p:spPr>
        <p:txBody>
          <a:bodyPr spcFirstLastPara="1" wrap="square" lIns="91433" tIns="45700" rIns="91433"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2400" b="1">
                <a:solidFill>
                  <a:schemeClr val="dk1"/>
                </a:solidFill>
                <a:latin typeface="Rockwell"/>
                <a:ea typeface="Rockwell"/>
                <a:cs typeface="Rockwell"/>
                <a:sym typeface="Rockwell"/>
              </a:rPr>
              <a:t>Corbett Maths</a:t>
            </a:r>
            <a:r>
              <a:rPr lang="en" sz="2400">
                <a:solidFill>
                  <a:schemeClr val="dk1"/>
                </a:solidFill>
                <a:latin typeface="Rockwell"/>
                <a:ea typeface="Rockwell"/>
                <a:cs typeface="Rockwell"/>
                <a:sym typeface="Rockwell"/>
              </a:rPr>
              <a:t> – </a:t>
            </a:r>
            <a:r>
              <a:rPr lang="en-GB" sz="2400">
                <a:solidFill>
                  <a:schemeClr val="dk1"/>
                </a:solidFill>
                <a:latin typeface="Rockwell"/>
                <a:ea typeface="Rockwell"/>
                <a:cs typeface="Rockwell"/>
                <a:sym typeface="Rockwell"/>
              </a:rPr>
              <a:t>can be used to practice specific topics</a:t>
            </a:r>
          </a:p>
          <a:p>
            <a:r>
              <a:rPr lang="en-GB" sz="2400">
                <a:solidFill>
                  <a:schemeClr val="dk1"/>
                </a:solidFill>
                <a:latin typeface="Rockwell"/>
                <a:ea typeface="Rockwell"/>
                <a:cs typeface="Rockwell"/>
                <a:sym typeface="Rockwell"/>
              </a:rPr>
              <a:t>There are support videos, practice questions and exam questions on every topic.</a:t>
            </a:r>
            <a:endParaRPr sz="2400">
              <a:solidFill>
                <a:schemeClr val="dk1"/>
              </a:solidFill>
              <a:latin typeface="Rockwell"/>
              <a:ea typeface="Rockwell"/>
              <a:cs typeface="Rockwell"/>
              <a:sym typeface="Rockwell"/>
            </a:endParaRPr>
          </a:p>
        </p:txBody>
      </p:sp>
      <p:pic>
        <p:nvPicPr>
          <p:cNvPr id="345" name="Google Shape;345;p56" descr="http://www.uniformality.co.uk/ekmps/shops/uniformality/resources/Design/wils-day-logo-bigger.gif">
            <a:hlinkClick r:id="rId3"/>
          </p:cNvPr>
          <p:cNvPicPr preferRelativeResize="0"/>
          <p:nvPr/>
        </p:nvPicPr>
        <p:blipFill rotWithShape="1">
          <a:blip r:embed="rId4">
            <a:alphaModFix/>
          </a:blip>
          <a:srcRect b="10905"/>
          <a:stretch/>
        </p:blipFill>
        <p:spPr>
          <a:xfrm>
            <a:off x="11133898" y="5932311"/>
            <a:ext cx="957967" cy="812800"/>
          </a:xfrm>
          <a:prstGeom prst="rect">
            <a:avLst/>
          </a:prstGeom>
          <a:noFill/>
          <a:ln>
            <a:noFill/>
          </a:ln>
        </p:spPr>
      </p:pic>
      <p:pic>
        <p:nvPicPr>
          <p:cNvPr id="346" name="Google Shape;346;p56">
            <a:hlinkClick r:id="rId5"/>
          </p:cNvPr>
          <p:cNvPicPr preferRelativeResize="0"/>
          <p:nvPr/>
        </p:nvPicPr>
        <p:blipFill rotWithShape="1">
          <a:blip r:embed="rId6">
            <a:alphaModFix/>
          </a:blip>
          <a:srcRect/>
          <a:stretch/>
        </p:blipFill>
        <p:spPr>
          <a:xfrm>
            <a:off x="2331720" y="1539241"/>
            <a:ext cx="8808581" cy="508056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57"/>
          <p:cNvSpPr txBox="1"/>
          <p:nvPr/>
        </p:nvSpPr>
        <p:spPr>
          <a:xfrm>
            <a:off x="315800" y="357269"/>
            <a:ext cx="10452400" cy="1569620"/>
          </a:xfrm>
          <a:prstGeom prst="rect">
            <a:avLst/>
          </a:prstGeom>
          <a:noFill/>
          <a:ln>
            <a:noFill/>
          </a:ln>
        </p:spPr>
        <p:txBody>
          <a:bodyPr spcFirstLastPara="1" wrap="square" lIns="91433" tIns="45700" rIns="91433"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buClr>
                <a:schemeClr val="dk1"/>
              </a:buClr>
              <a:buSzPts val="1100"/>
            </a:pPr>
            <a:r>
              <a:rPr lang="en" sz="2400" b="1">
                <a:solidFill>
                  <a:schemeClr val="dk1"/>
                </a:solidFill>
                <a:latin typeface="Rockwell"/>
                <a:ea typeface="Rockwell"/>
                <a:cs typeface="Rockwell"/>
                <a:sym typeface="Rockwell"/>
              </a:rPr>
              <a:t>OnMaths</a:t>
            </a:r>
            <a:r>
              <a:rPr lang="en" sz="2400">
                <a:solidFill>
                  <a:schemeClr val="dk1"/>
                </a:solidFill>
                <a:latin typeface="Rockwell"/>
                <a:ea typeface="Rockwell"/>
                <a:cs typeface="Rockwell"/>
                <a:sym typeface="Rockwell"/>
              </a:rPr>
              <a:t> – </a:t>
            </a:r>
            <a:r>
              <a:rPr lang="en-GB" sz="2400">
                <a:solidFill>
                  <a:schemeClr val="dk1"/>
                </a:solidFill>
                <a:latin typeface="Rockwell"/>
                <a:ea typeface="Rockwell"/>
                <a:cs typeface="Rockwell"/>
                <a:sym typeface="Rockwell"/>
              </a:rPr>
              <a:t>can be used to practice specific topics (no need to login or create an account).</a:t>
            </a:r>
          </a:p>
          <a:p>
            <a:pPr>
              <a:buClr>
                <a:schemeClr val="dk1"/>
              </a:buClr>
              <a:buSzPts val="1100"/>
            </a:pPr>
            <a:r>
              <a:rPr lang="en-GB" sz="2400">
                <a:solidFill>
                  <a:schemeClr val="dk1"/>
                </a:solidFill>
                <a:latin typeface="Rockwell"/>
                <a:ea typeface="Rockwell"/>
                <a:cs typeface="Rockwell"/>
                <a:sym typeface="Rockwell"/>
              </a:rPr>
              <a:t>There are mini mocks (assorted topics), demon questions (the hardest questions from each paper) or predicted papers as we approach exams.</a:t>
            </a:r>
            <a:endParaRPr sz="2400">
              <a:solidFill>
                <a:schemeClr val="dk1"/>
              </a:solidFill>
              <a:latin typeface="Rockwell"/>
              <a:ea typeface="Rockwell"/>
              <a:cs typeface="Rockwell"/>
              <a:sym typeface="Rockwell"/>
            </a:endParaRPr>
          </a:p>
        </p:txBody>
      </p:sp>
      <p:pic>
        <p:nvPicPr>
          <p:cNvPr id="352" name="Google Shape;352;p57" descr="http://www.uniformality.co.uk/ekmps/shops/uniformality/resources/Design/wils-day-logo-bigger.gif">
            <a:hlinkClick r:id="rId3"/>
          </p:cNvPr>
          <p:cNvPicPr preferRelativeResize="0"/>
          <p:nvPr/>
        </p:nvPicPr>
        <p:blipFill rotWithShape="1">
          <a:blip r:embed="rId4">
            <a:alphaModFix/>
          </a:blip>
          <a:srcRect b="10905"/>
          <a:stretch/>
        </p:blipFill>
        <p:spPr>
          <a:xfrm>
            <a:off x="11033571" y="193500"/>
            <a:ext cx="957967" cy="812800"/>
          </a:xfrm>
          <a:prstGeom prst="rect">
            <a:avLst/>
          </a:prstGeom>
          <a:noFill/>
          <a:ln>
            <a:noFill/>
          </a:ln>
        </p:spPr>
      </p:pic>
      <p:pic>
        <p:nvPicPr>
          <p:cNvPr id="353" name="Google Shape;353;p57"/>
          <p:cNvPicPr preferRelativeResize="0"/>
          <p:nvPr/>
        </p:nvPicPr>
        <p:blipFill>
          <a:blip r:embed="rId5">
            <a:alphaModFix/>
          </a:blip>
          <a:stretch>
            <a:fillRect/>
          </a:stretch>
        </p:blipFill>
        <p:spPr>
          <a:xfrm>
            <a:off x="1004194" y="2057401"/>
            <a:ext cx="10183613" cy="416826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53"/>
          <p:cNvSpPr txBox="1"/>
          <p:nvPr/>
        </p:nvSpPr>
        <p:spPr>
          <a:xfrm>
            <a:off x="541000" y="266371"/>
            <a:ext cx="11110000" cy="3641983"/>
          </a:xfrm>
          <a:prstGeom prst="rect">
            <a:avLst/>
          </a:prstGeom>
          <a:noFill/>
          <a:ln>
            <a:noFill/>
          </a:ln>
        </p:spPr>
        <p:txBody>
          <a:bodyPr spcFirstLastPara="1" wrap="square" lIns="91433" tIns="45700" rIns="91433"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337812" indent="-185415">
              <a:buClr>
                <a:schemeClr val="dk1"/>
              </a:buClr>
              <a:buSzPts val="1800"/>
            </a:pPr>
            <a:r>
              <a:rPr lang="en" sz="2400">
                <a:solidFill>
                  <a:schemeClr val="dk1"/>
                </a:solidFill>
                <a:latin typeface="Rockwell"/>
                <a:ea typeface="Rockwell"/>
                <a:cs typeface="Rockwell"/>
                <a:sym typeface="Rockwell"/>
              </a:rPr>
              <a:t>Past Exam Papers - the most important thing to work on and to use are past exam papers.</a:t>
            </a:r>
            <a:endParaRPr lang="en-US" sz="2400">
              <a:solidFill>
                <a:schemeClr val="dk1"/>
              </a:solidFill>
              <a:latin typeface="Rockwell"/>
              <a:ea typeface="Rockwell"/>
              <a:cs typeface="Rockwell"/>
            </a:endParaRPr>
          </a:p>
          <a:p>
            <a:pPr marL="151550">
              <a:buClr>
                <a:schemeClr val="dk1"/>
              </a:buClr>
              <a:buSzPts val="1800"/>
            </a:pPr>
            <a:r>
              <a:rPr lang="en" sz="2400">
                <a:solidFill>
                  <a:schemeClr val="dk1"/>
                </a:solidFill>
                <a:latin typeface="Rockwell"/>
                <a:ea typeface="Rockwell"/>
                <a:cs typeface="Rockwell"/>
                <a:sym typeface="Rockwell"/>
              </a:rPr>
              <a:t>They inform students where they are (using official grade boundaries).</a:t>
            </a:r>
            <a:endParaRPr sz="2400">
              <a:solidFill>
                <a:schemeClr val="dk1"/>
              </a:solidFill>
              <a:latin typeface="Rockwell"/>
              <a:ea typeface="Rockwell"/>
              <a:cs typeface="Rockwell"/>
            </a:endParaRPr>
          </a:p>
          <a:p>
            <a:pPr marL="151550">
              <a:buClr>
                <a:schemeClr val="dk1"/>
              </a:buClr>
              <a:buSzPts val="1800"/>
            </a:pPr>
            <a:r>
              <a:rPr lang="en" sz="2400">
                <a:solidFill>
                  <a:schemeClr val="dk1"/>
                </a:solidFill>
                <a:latin typeface="Rockwell"/>
                <a:ea typeface="Rockwell"/>
                <a:cs typeface="Rockwell"/>
                <a:sym typeface="Rockwell"/>
              </a:rPr>
              <a:t>They inform students which topics they need to revise.</a:t>
            </a:r>
            <a:endParaRPr sz="2400">
              <a:solidFill>
                <a:schemeClr val="dk1"/>
              </a:solidFill>
              <a:latin typeface="Rockwell"/>
              <a:ea typeface="Rockwell"/>
              <a:cs typeface="Rockwell"/>
            </a:endParaRPr>
          </a:p>
          <a:p>
            <a:pPr marL="151550">
              <a:buClr>
                <a:schemeClr val="dk1"/>
              </a:buClr>
              <a:buSzPts val="1800"/>
            </a:pPr>
            <a:r>
              <a:rPr lang="en-GB" sz="2400">
                <a:solidFill>
                  <a:schemeClr val="dk1"/>
                </a:solidFill>
                <a:latin typeface="Rockwell"/>
                <a:ea typeface="Rockwell"/>
                <a:cs typeface="Rockwell"/>
                <a:sym typeface="Rockwell"/>
              </a:rPr>
              <a:t>Students need to know the average grade boundaries for their target grade and be working towards achieving that score.</a:t>
            </a:r>
            <a:endParaRPr lang="en-GB" sz="2400">
              <a:solidFill>
                <a:schemeClr val="dk1"/>
              </a:solidFill>
              <a:latin typeface="Rockwell"/>
              <a:ea typeface="Rockwell"/>
              <a:cs typeface="Rockwell"/>
            </a:endParaRPr>
          </a:p>
          <a:p>
            <a:pPr marL="151550">
              <a:buClr>
                <a:schemeClr val="dk1"/>
              </a:buClr>
              <a:buSzPts val="1800"/>
            </a:pPr>
            <a:r>
              <a:rPr lang="en-GB" sz="2400">
                <a:solidFill>
                  <a:schemeClr val="dk1"/>
                </a:solidFill>
                <a:latin typeface="Rockwell"/>
                <a:ea typeface="Rockwell"/>
                <a:cs typeface="Rockwell"/>
                <a:sym typeface="Rockwell"/>
              </a:rPr>
              <a:t>These will be used for the trial exams </a:t>
            </a:r>
            <a:br>
              <a:rPr lang="en-GB" sz="2400">
                <a:latin typeface="Rockwell"/>
                <a:ea typeface="Rockwell"/>
                <a:cs typeface="Rockwell"/>
              </a:rPr>
            </a:br>
            <a:r>
              <a:rPr lang="en-GB" sz="2400">
                <a:solidFill>
                  <a:schemeClr val="dk1"/>
                </a:solidFill>
                <a:latin typeface="Rockwell"/>
                <a:ea typeface="Rockwell"/>
                <a:cs typeface="Rockwell"/>
                <a:sym typeface="Rockwell"/>
              </a:rPr>
              <a:t>in Year 10 and key questions will be </a:t>
            </a:r>
            <a:br>
              <a:rPr lang="en-GB" sz="2400">
                <a:latin typeface="Rockwell"/>
                <a:ea typeface="Rockwell"/>
                <a:cs typeface="Rockwell"/>
              </a:rPr>
            </a:br>
            <a:r>
              <a:rPr lang="en-GB" sz="2400">
                <a:solidFill>
                  <a:schemeClr val="dk1"/>
                </a:solidFill>
                <a:latin typeface="Rockwell"/>
                <a:ea typeface="Rockwell"/>
                <a:cs typeface="Rockwell"/>
                <a:sym typeface="Rockwell"/>
              </a:rPr>
              <a:t>used throughout the year.</a:t>
            </a:r>
            <a:endParaRPr sz="2400">
              <a:solidFill>
                <a:schemeClr val="dk1"/>
              </a:solidFill>
              <a:latin typeface="Rockwell"/>
              <a:ea typeface="Rockwell"/>
              <a:cs typeface="Rockwell"/>
            </a:endParaRPr>
          </a:p>
          <a:p>
            <a:endParaRPr sz="1467"/>
          </a:p>
        </p:txBody>
      </p:sp>
      <p:pic>
        <p:nvPicPr>
          <p:cNvPr id="320" name="Google Shape;320;p53"/>
          <p:cNvPicPr preferRelativeResize="0"/>
          <p:nvPr/>
        </p:nvPicPr>
        <p:blipFill rotWithShape="1">
          <a:blip r:embed="rId3">
            <a:alphaModFix/>
          </a:blip>
          <a:srcRect/>
          <a:stretch/>
        </p:blipFill>
        <p:spPr>
          <a:xfrm>
            <a:off x="6385561" y="2560321"/>
            <a:ext cx="2482203" cy="4031311"/>
          </a:xfrm>
          <a:prstGeom prst="rect">
            <a:avLst/>
          </a:prstGeom>
          <a:noFill/>
          <a:ln>
            <a:noFill/>
          </a:ln>
        </p:spPr>
      </p:pic>
      <p:pic>
        <p:nvPicPr>
          <p:cNvPr id="321" name="Google Shape;321;p53"/>
          <p:cNvPicPr preferRelativeResize="0"/>
          <p:nvPr/>
        </p:nvPicPr>
        <p:blipFill rotWithShape="1">
          <a:blip r:embed="rId4">
            <a:alphaModFix/>
          </a:blip>
          <a:srcRect/>
          <a:stretch/>
        </p:blipFill>
        <p:spPr>
          <a:xfrm>
            <a:off x="9241445" y="2403169"/>
            <a:ext cx="2700371" cy="4188463"/>
          </a:xfrm>
          <a:prstGeom prst="rect">
            <a:avLst/>
          </a:prstGeom>
          <a:noFill/>
          <a:ln>
            <a:noFill/>
          </a:ln>
        </p:spPr>
      </p:pic>
      <p:pic>
        <p:nvPicPr>
          <p:cNvPr id="322" name="Google Shape;322;p53" descr="http://www.uniformality.co.uk/ekmps/shops/uniformality/resources/Design/wils-day-logo-bigger.gif">
            <a:hlinkClick r:id="rId5"/>
          </p:cNvPr>
          <p:cNvPicPr preferRelativeResize="0"/>
          <p:nvPr/>
        </p:nvPicPr>
        <p:blipFill rotWithShape="1">
          <a:blip r:embed="rId6">
            <a:alphaModFix/>
          </a:blip>
          <a:srcRect b="10905"/>
          <a:stretch/>
        </p:blipFill>
        <p:spPr>
          <a:xfrm>
            <a:off x="11069371" y="5905500"/>
            <a:ext cx="957967" cy="8128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58"/>
          <p:cNvSpPr txBox="1"/>
          <p:nvPr/>
        </p:nvSpPr>
        <p:spPr>
          <a:xfrm>
            <a:off x="502731" y="481241"/>
            <a:ext cx="11110000" cy="1938952"/>
          </a:xfrm>
          <a:prstGeom prst="rect">
            <a:avLst/>
          </a:prstGeom>
          <a:noFill/>
          <a:ln>
            <a:noFill/>
          </a:ln>
        </p:spPr>
        <p:txBody>
          <a:bodyPr spcFirstLastPara="1" wrap="square" lIns="91433" tIns="45700" rIns="91433"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buClr>
                <a:schemeClr val="dk1"/>
              </a:buClr>
              <a:buSzPts val="1100"/>
            </a:pPr>
            <a:r>
              <a:rPr lang="en" sz="2400" b="1">
                <a:solidFill>
                  <a:schemeClr val="dk1"/>
                </a:solidFill>
                <a:latin typeface="Rockwell"/>
                <a:ea typeface="Rockwell"/>
                <a:cs typeface="Rockwell"/>
                <a:sym typeface="Rockwell"/>
              </a:rPr>
              <a:t>PinPoint Learning</a:t>
            </a:r>
            <a:r>
              <a:rPr lang="en" sz="2400">
                <a:solidFill>
                  <a:schemeClr val="dk1"/>
                </a:solidFill>
                <a:latin typeface="Rockwell"/>
                <a:ea typeface="Rockwell"/>
                <a:cs typeface="Rockwell"/>
                <a:sym typeface="Rockwell"/>
              </a:rPr>
              <a:t> - targeted questions on students’ weakest topics.  </a:t>
            </a:r>
          </a:p>
          <a:p>
            <a:pPr>
              <a:buClr>
                <a:schemeClr val="dk1"/>
              </a:buClr>
              <a:buSzPts val="1100"/>
            </a:pPr>
            <a:r>
              <a:rPr lang="en-GB" sz="2400">
                <a:solidFill>
                  <a:schemeClr val="dk1"/>
                </a:solidFill>
                <a:latin typeface="Rockwell"/>
                <a:ea typeface="Rockwell"/>
                <a:cs typeface="Rockwell"/>
                <a:sym typeface="Rockwell"/>
              </a:rPr>
              <a:t>Students will upload their scores per question from full papers they complete and this will tell them their 5 weakest topics per paper to work on.</a:t>
            </a:r>
          </a:p>
          <a:p>
            <a:pPr>
              <a:buClr>
                <a:schemeClr val="dk1"/>
              </a:buClr>
              <a:buSzPts val="1100"/>
            </a:pPr>
            <a:r>
              <a:rPr lang="en-GB" sz="2400">
                <a:solidFill>
                  <a:schemeClr val="dk1"/>
                </a:solidFill>
                <a:latin typeface="Rockwell"/>
                <a:ea typeface="Rockwell"/>
                <a:cs typeface="Rockwell"/>
                <a:sym typeface="Rockwell"/>
              </a:rPr>
              <a:t>They will receive a booklet of questions (which they can print off) with questions of increasing difficulty on these topics.</a:t>
            </a:r>
            <a:endParaRPr sz="2400">
              <a:solidFill>
                <a:schemeClr val="dk1"/>
              </a:solidFill>
              <a:latin typeface="Rockwell"/>
              <a:ea typeface="Rockwell"/>
              <a:cs typeface="Rockwell"/>
              <a:sym typeface="Rockwell"/>
            </a:endParaRPr>
          </a:p>
        </p:txBody>
      </p:sp>
      <p:pic>
        <p:nvPicPr>
          <p:cNvPr id="359" name="Google Shape;359;p58">
            <a:hlinkClick r:id="rId3"/>
          </p:cNvPr>
          <p:cNvPicPr preferRelativeResize="0"/>
          <p:nvPr/>
        </p:nvPicPr>
        <p:blipFill rotWithShape="1">
          <a:blip r:embed="rId4">
            <a:alphaModFix/>
          </a:blip>
          <a:srcRect/>
          <a:stretch/>
        </p:blipFill>
        <p:spPr>
          <a:xfrm>
            <a:off x="1419683" y="2500789"/>
            <a:ext cx="9276096" cy="3875971"/>
          </a:xfrm>
          <a:prstGeom prst="rect">
            <a:avLst/>
          </a:prstGeom>
          <a:noFill/>
          <a:ln>
            <a:noFill/>
          </a:ln>
        </p:spPr>
      </p:pic>
      <p:pic>
        <p:nvPicPr>
          <p:cNvPr id="360" name="Google Shape;360;p58" descr="http://www.uniformality.co.uk/ekmps/shops/uniformality/resources/Design/wils-day-logo-bigger.gif">
            <a:hlinkClick r:id="rId5"/>
          </p:cNvPr>
          <p:cNvPicPr preferRelativeResize="0"/>
          <p:nvPr/>
        </p:nvPicPr>
        <p:blipFill rotWithShape="1">
          <a:blip r:embed="rId6">
            <a:alphaModFix/>
          </a:blip>
          <a:srcRect b="10905"/>
          <a:stretch/>
        </p:blipFill>
        <p:spPr>
          <a:xfrm>
            <a:off x="11069371" y="5905500"/>
            <a:ext cx="957967" cy="8128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59"/>
          <p:cNvSpPr txBox="1"/>
          <p:nvPr/>
        </p:nvSpPr>
        <p:spPr>
          <a:xfrm>
            <a:off x="502731" y="481239"/>
            <a:ext cx="11110000" cy="830956"/>
          </a:xfrm>
          <a:prstGeom prst="rect">
            <a:avLst/>
          </a:prstGeom>
          <a:noFill/>
          <a:ln>
            <a:noFill/>
          </a:ln>
        </p:spPr>
        <p:txBody>
          <a:bodyPr spcFirstLastPara="1" wrap="square" lIns="91433" tIns="45700" rIns="91433"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2400" b="1">
                <a:solidFill>
                  <a:schemeClr val="dk1"/>
                </a:solidFill>
                <a:latin typeface="Rockwell"/>
                <a:ea typeface="Rockwell"/>
                <a:cs typeface="Rockwell"/>
                <a:sym typeface="Rockwell"/>
              </a:rPr>
              <a:t>Revision cards/revision books and workbooks </a:t>
            </a:r>
            <a:r>
              <a:rPr lang="en" sz="2400">
                <a:solidFill>
                  <a:schemeClr val="dk1"/>
                </a:solidFill>
                <a:latin typeface="Rockwell"/>
                <a:ea typeface="Rockwell"/>
                <a:cs typeface="Rockwell"/>
                <a:sym typeface="Rockwell"/>
              </a:rPr>
              <a:t>– </a:t>
            </a:r>
            <a:r>
              <a:rPr lang="en-GB" sz="2400">
                <a:solidFill>
                  <a:schemeClr val="dk1"/>
                </a:solidFill>
                <a:latin typeface="Rockwell"/>
                <a:ea typeface="Rockwell"/>
                <a:cs typeface="Rockwell"/>
                <a:sym typeface="Rockwell"/>
              </a:rPr>
              <a:t>teachers will be able to give more information on these to their classes.</a:t>
            </a:r>
            <a:endParaRPr sz="2400">
              <a:solidFill>
                <a:schemeClr val="dk1"/>
              </a:solidFill>
              <a:latin typeface="Rockwell"/>
              <a:ea typeface="Rockwell"/>
              <a:cs typeface="Rockwell"/>
              <a:sym typeface="Rockwell"/>
            </a:endParaRPr>
          </a:p>
        </p:txBody>
      </p:sp>
      <p:pic>
        <p:nvPicPr>
          <p:cNvPr id="366" name="Google Shape;366;p59"/>
          <p:cNvPicPr preferRelativeResize="0"/>
          <p:nvPr/>
        </p:nvPicPr>
        <p:blipFill rotWithShape="1">
          <a:blip r:embed="rId3">
            <a:alphaModFix/>
          </a:blip>
          <a:srcRect/>
          <a:stretch/>
        </p:blipFill>
        <p:spPr>
          <a:xfrm>
            <a:off x="7519805" y="1852601"/>
            <a:ext cx="3895881" cy="3684400"/>
          </a:xfrm>
          <a:prstGeom prst="rect">
            <a:avLst/>
          </a:prstGeom>
          <a:noFill/>
          <a:ln>
            <a:noFill/>
          </a:ln>
        </p:spPr>
      </p:pic>
      <p:pic>
        <p:nvPicPr>
          <p:cNvPr id="369" name="Google Shape;369;p59"/>
          <p:cNvPicPr preferRelativeResize="0"/>
          <p:nvPr/>
        </p:nvPicPr>
        <p:blipFill rotWithShape="1">
          <a:blip r:embed="rId4">
            <a:alphaModFix/>
          </a:blip>
          <a:srcRect/>
          <a:stretch/>
        </p:blipFill>
        <p:spPr>
          <a:xfrm>
            <a:off x="223632" y="1565869"/>
            <a:ext cx="1584099" cy="2650531"/>
          </a:xfrm>
          <a:prstGeom prst="rect">
            <a:avLst/>
          </a:prstGeom>
          <a:noFill/>
          <a:ln>
            <a:noFill/>
          </a:ln>
        </p:spPr>
      </p:pic>
      <p:pic>
        <p:nvPicPr>
          <p:cNvPr id="370" name="Google Shape;370;p59"/>
          <p:cNvPicPr preferRelativeResize="0"/>
          <p:nvPr/>
        </p:nvPicPr>
        <p:blipFill rotWithShape="1">
          <a:blip r:embed="rId5">
            <a:alphaModFix/>
          </a:blip>
          <a:srcRect/>
          <a:stretch/>
        </p:blipFill>
        <p:spPr>
          <a:xfrm>
            <a:off x="223631" y="3257765"/>
            <a:ext cx="1584099" cy="2799595"/>
          </a:xfrm>
          <a:prstGeom prst="rect">
            <a:avLst/>
          </a:prstGeom>
          <a:noFill/>
          <a:ln>
            <a:noFill/>
          </a:ln>
        </p:spPr>
      </p:pic>
      <p:pic>
        <p:nvPicPr>
          <p:cNvPr id="371" name="Google Shape;371;p59"/>
          <p:cNvPicPr preferRelativeResize="0"/>
          <p:nvPr/>
        </p:nvPicPr>
        <p:blipFill rotWithShape="1">
          <a:blip r:embed="rId6">
            <a:alphaModFix/>
          </a:blip>
          <a:srcRect/>
          <a:stretch/>
        </p:blipFill>
        <p:spPr>
          <a:xfrm>
            <a:off x="2040731" y="1565869"/>
            <a:ext cx="1529604" cy="2859048"/>
          </a:xfrm>
          <a:prstGeom prst="rect">
            <a:avLst/>
          </a:prstGeom>
          <a:noFill/>
          <a:ln>
            <a:noFill/>
          </a:ln>
        </p:spPr>
      </p:pic>
      <p:pic>
        <p:nvPicPr>
          <p:cNvPr id="373" name="Google Shape;373;p59" descr="http://www.uniformality.co.uk/ekmps/shops/uniformality/resources/Design/wils-day-logo-bigger.gif">
            <a:hlinkClick r:id="rId7"/>
          </p:cNvPr>
          <p:cNvPicPr preferRelativeResize="0"/>
          <p:nvPr/>
        </p:nvPicPr>
        <p:blipFill rotWithShape="1">
          <a:blip r:embed="rId8">
            <a:alphaModFix/>
          </a:blip>
          <a:srcRect b="10905"/>
          <a:stretch/>
        </p:blipFill>
        <p:spPr>
          <a:xfrm>
            <a:off x="11069371" y="5905500"/>
            <a:ext cx="957967" cy="812800"/>
          </a:xfrm>
          <a:prstGeom prst="rect">
            <a:avLst/>
          </a:prstGeom>
          <a:noFill/>
          <a:ln>
            <a:noFill/>
          </a:ln>
        </p:spPr>
      </p:pic>
      <p:pic>
        <p:nvPicPr>
          <p:cNvPr id="2" name="Picture 1">
            <a:extLst>
              <a:ext uri="{FF2B5EF4-FFF2-40B4-BE49-F238E27FC236}">
                <a16:creationId xmlns:a16="http://schemas.microsoft.com/office/drawing/2014/main" id="{126923CA-5989-478D-9605-1A03A3EC1687}"/>
              </a:ext>
            </a:extLst>
          </p:cNvPr>
          <p:cNvPicPr>
            <a:picLocks noChangeAspect="1"/>
          </p:cNvPicPr>
          <p:nvPr/>
        </p:nvPicPr>
        <p:blipFill>
          <a:blip r:embed="rId9"/>
          <a:stretch>
            <a:fillRect/>
          </a:stretch>
        </p:blipFill>
        <p:spPr>
          <a:xfrm>
            <a:off x="3665552" y="1565870"/>
            <a:ext cx="1529605" cy="2532063"/>
          </a:xfrm>
          <a:prstGeom prst="rect">
            <a:avLst/>
          </a:prstGeom>
        </p:spPr>
      </p:pic>
      <p:pic>
        <p:nvPicPr>
          <p:cNvPr id="3" name="Picture 2">
            <a:extLst>
              <a:ext uri="{FF2B5EF4-FFF2-40B4-BE49-F238E27FC236}">
                <a16:creationId xmlns:a16="http://schemas.microsoft.com/office/drawing/2014/main" id="{504C66A1-6A27-4FD0-8D2A-A5A3E0CF28CB}"/>
              </a:ext>
            </a:extLst>
          </p:cNvPr>
          <p:cNvPicPr>
            <a:picLocks noChangeAspect="1"/>
          </p:cNvPicPr>
          <p:nvPr/>
        </p:nvPicPr>
        <p:blipFill>
          <a:blip r:embed="rId10"/>
          <a:stretch>
            <a:fillRect/>
          </a:stretch>
        </p:blipFill>
        <p:spPr>
          <a:xfrm>
            <a:off x="3662311" y="3525298"/>
            <a:ext cx="1529604" cy="2532063"/>
          </a:xfrm>
          <a:prstGeom prst="rect">
            <a:avLst/>
          </a:prstGeom>
        </p:spPr>
      </p:pic>
      <p:pic>
        <p:nvPicPr>
          <p:cNvPr id="368" name="Google Shape;368;p59"/>
          <p:cNvPicPr preferRelativeResize="0"/>
          <p:nvPr/>
        </p:nvPicPr>
        <p:blipFill rotWithShape="1">
          <a:blip r:embed="rId11">
            <a:alphaModFix/>
          </a:blip>
          <a:srcRect/>
          <a:stretch/>
        </p:blipFill>
        <p:spPr>
          <a:xfrm>
            <a:off x="2043973" y="3257765"/>
            <a:ext cx="1529604" cy="2885571"/>
          </a:xfrm>
          <a:prstGeom prst="rect">
            <a:avLst/>
          </a:prstGeom>
          <a:noFill/>
          <a:ln>
            <a:noFill/>
          </a:ln>
        </p:spPr>
      </p:pic>
      <p:pic>
        <p:nvPicPr>
          <p:cNvPr id="4" name="Picture 3">
            <a:extLst>
              <a:ext uri="{FF2B5EF4-FFF2-40B4-BE49-F238E27FC236}">
                <a16:creationId xmlns:a16="http://schemas.microsoft.com/office/drawing/2014/main" id="{49F748B5-6C6C-4244-A33E-60727F84F246}"/>
              </a:ext>
            </a:extLst>
          </p:cNvPr>
          <p:cNvPicPr>
            <a:picLocks noChangeAspect="1"/>
          </p:cNvPicPr>
          <p:nvPr/>
        </p:nvPicPr>
        <p:blipFill>
          <a:blip r:embed="rId12"/>
          <a:stretch>
            <a:fillRect/>
          </a:stretch>
        </p:blipFill>
        <p:spPr>
          <a:xfrm>
            <a:off x="5287133" y="2448429"/>
            <a:ext cx="1627839" cy="2885571"/>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61"/>
          <p:cNvSpPr/>
          <p:nvPr/>
        </p:nvSpPr>
        <p:spPr>
          <a:xfrm>
            <a:off x="1297777" y="1872312"/>
            <a:ext cx="9852067" cy="3154709"/>
          </a:xfrm>
          <a:prstGeom prst="rect">
            <a:avLst/>
          </a:prstGeom>
          <a:no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 sz="19866" b="1" i="0" u="none" strike="noStrike" cap="none">
                <a:solidFill>
                  <a:srgbClr val="F7CAAC"/>
                </a:solidFill>
                <a:latin typeface="Federo"/>
                <a:ea typeface="Federo"/>
                <a:cs typeface="Federo"/>
                <a:sym typeface="Federo"/>
              </a:rPr>
              <a:t>English</a:t>
            </a:r>
            <a:endParaRPr sz="19866" b="1" i="0" u="none" strike="noStrike" cap="none">
              <a:solidFill>
                <a:srgbClr val="F7CAAC"/>
              </a:solidFill>
              <a:latin typeface="Federo"/>
              <a:ea typeface="Federo"/>
              <a:cs typeface="Federo"/>
              <a:sym typeface="Federo"/>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63"/>
          <p:cNvSpPr txBox="1">
            <a:spLocks noGrp="1"/>
          </p:cNvSpPr>
          <p:nvPr>
            <p:ph type="title"/>
          </p:nvPr>
        </p:nvSpPr>
        <p:spPr>
          <a:xfrm>
            <a:off x="838200" y="365125"/>
            <a:ext cx="10515600" cy="1325563"/>
          </a:xfrm>
          <a:prstGeom prst="rect">
            <a:avLst/>
          </a:prstGeom>
          <a:noFill/>
          <a:ln>
            <a:noFill/>
          </a:ln>
        </p:spPr>
        <p:txBody>
          <a:bodyPr spcFirstLastPara="1" wrap="square" lIns="91433" tIns="45700" rIns="91433"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90000"/>
              </a:lnSpc>
              <a:spcBef>
                <a:spcPts val="0"/>
              </a:spcBef>
              <a:spcAft>
                <a:spcPts val="0"/>
              </a:spcAft>
              <a:buClr>
                <a:schemeClr val="dk1"/>
              </a:buClr>
              <a:buSzPts val="3600"/>
              <a:buFont typeface="Federo"/>
              <a:buNone/>
            </a:pPr>
            <a:r>
              <a:rPr lang="en" sz="4800" b="1">
                <a:latin typeface="Federo"/>
                <a:ea typeface="Federo"/>
                <a:cs typeface="Federo"/>
                <a:sym typeface="Federo"/>
              </a:rPr>
              <a:t>English Language: ways to revise</a:t>
            </a:r>
            <a:endParaRPr/>
          </a:p>
        </p:txBody>
      </p:sp>
      <p:sp>
        <p:nvSpPr>
          <p:cNvPr id="399" name="Google Shape;399;p63"/>
          <p:cNvSpPr txBox="1">
            <a:spLocks noGrp="1"/>
          </p:cNvSpPr>
          <p:nvPr>
            <p:ph type="body" idx="1"/>
          </p:nvPr>
        </p:nvSpPr>
        <p:spPr>
          <a:xfrm>
            <a:off x="838200" y="1748135"/>
            <a:ext cx="7919635" cy="4519236"/>
          </a:xfrm>
          <a:prstGeom prst="rect">
            <a:avLst/>
          </a:prstGeom>
          <a:noFill/>
          <a:ln>
            <a:noFill/>
          </a:ln>
        </p:spPr>
        <p:txBody>
          <a:bodyPr spcFirstLastPara="1" wrap="square" lIns="91433" tIns="45700" rIns="91433"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237061" lvl="0" indent="-228594" algn="l" rtl="0">
              <a:lnSpc>
                <a:spcPct val="90000"/>
              </a:lnSpc>
              <a:spcBef>
                <a:spcPts val="0"/>
              </a:spcBef>
              <a:spcAft>
                <a:spcPts val="0"/>
              </a:spcAft>
              <a:buClr>
                <a:schemeClr val="dk1"/>
              </a:buClr>
              <a:buSzPts val="2100"/>
              <a:buChar char="•"/>
            </a:pPr>
            <a:r>
              <a:rPr lang="en"/>
              <a:t>Practice makes perfect!</a:t>
            </a:r>
            <a:endParaRPr/>
          </a:p>
          <a:p>
            <a:pPr marL="237061" lvl="0" indent="-50799" algn="l" rtl="0">
              <a:lnSpc>
                <a:spcPct val="90000"/>
              </a:lnSpc>
              <a:spcBef>
                <a:spcPts val="1067"/>
              </a:spcBef>
              <a:spcAft>
                <a:spcPts val="0"/>
              </a:spcAft>
              <a:buClr>
                <a:schemeClr val="dk1"/>
              </a:buClr>
              <a:buSzPts val="2100"/>
              <a:buNone/>
            </a:pPr>
            <a:endParaRPr/>
          </a:p>
          <a:p>
            <a:pPr marL="237061" lvl="0" indent="-228594" algn="l" rtl="0">
              <a:lnSpc>
                <a:spcPct val="90000"/>
              </a:lnSpc>
              <a:spcBef>
                <a:spcPts val="1067"/>
              </a:spcBef>
              <a:spcAft>
                <a:spcPts val="0"/>
              </a:spcAft>
              <a:buClr>
                <a:schemeClr val="dk1"/>
              </a:buClr>
              <a:buSzPts val="2100"/>
              <a:buChar char="•"/>
            </a:pPr>
            <a:r>
              <a:rPr lang="en"/>
              <a:t>Writing is 50% of the Language GCSE.</a:t>
            </a:r>
            <a:endParaRPr/>
          </a:p>
          <a:p>
            <a:pPr marL="237061" lvl="0" indent="-228594" algn="l" rtl="0">
              <a:lnSpc>
                <a:spcPct val="90000"/>
              </a:lnSpc>
              <a:spcBef>
                <a:spcPts val="1067"/>
              </a:spcBef>
              <a:spcAft>
                <a:spcPts val="0"/>
              </a:spcAft>
              <a:buClr>
                <a:schemeClr val="dk1"/>
              </a:buClr>
              <a:buSzPts val="2100"/>
              <a:buChar char="•"/>
            </a:pPr>
            <a:r>
              <a:rPr lang="en"/>
              <a:t>Get your child to choose an image off the internet to describe or give them a topic to write persuasively about.</a:t>
            </a:r>
            <a:endParaRPr/>
          </a:p>
          <a:p>
            <a:pPr marL="237061" lvl="0" indent="-228594" algn="l" rtl="0">
              <a:lnSpc>
                <a:spcPct val="90000"/>
              </a:lnSpc>
              <a:spcBef>
                <a:spcPts val="1067"/>
              </a:spcBef>
              <a:spcAft>
                <a:spcPts val="0"/>
              </a:spcAft>
              <a:buClr>
                <a:schemeClr val="dk1"/>
              </a:buClr>
              <a:buSzPts val="2100"/>
              <a:buChar char="•"/>
            </a:pPr>
            <a:r>
              <a:rPr lang="en"/>
              <a:t>Time your child for 45 minutes.</a:t>
            </a:r>
            <a:endParaRPr/>
          </a:p>
          <a:p>
            <a:pPr marL="237061" lvl="0" indent="-228594" algn="l" rtl="0">
              <a:lnSpc>
                <a:spcPct val="90000"/>
              </a:lnSpc>
              <a:spcBef>
                <a:spcPts val="1067"/>
              </a:spcBef>
              <a:spcAft>
                <a:spcPts val="0"/>
              </a:spcAft>
              <a:buClr>
                <a:schemeClr val="dk1"/>
              </a:buClr>
              <a:buSzPts val="2100"/>
              <a:buChar char="•"/>
            </a:pPr>
            <a:r>
              <a:rPr lang="en"/>
              <a:t>Read through what they have done. Is it interesting? Have they structured their writing? Have they used ambitious vocabulary?</a:t>
            </a:r>
          </a:p>
          <a:p>
            <a:pPr marL="237061" indent="-228594">
              <a:buSzPts val="2100"/>
            </a:pPr>
            <a:r>
              <a:rPr lang="en"/>
              <a:t>There is a lot of knowledge in the 100% booklet they can use to help them. </a:t>
            </a:r>
          </a:p>
          <a:p>
            <a:pPr marL="236855" indent="-227965">
              <a:buSzPts val="2100"/>
            </a:pPr>
            <a:endParaRPr lang="en" sz="1850"/>
          </a:p>
          <a:p>
            <a:pPr marL="236855" indent="-227965">
              <a:buSzPts val="2100"/>
            </a:pPr>
            <a:r>
              <a:rPr lang="en" sz="1850"/>
              <a:t>Trial: Paper 1 Full Paper </a:t>
            </a:r>
          </a:p>
        </p:txBody>
      </p:sp>
      <p:pic>
        <p:nvPicPr>
          <p:cNvPr id="400" name="Google Shape;400;p63"/>
          <p:cNvPicPr preferRelativeResize="0"/>
          <p:nvPr/>
        </p:nvPicPr>
        <p:blipFill rotWithShape="1">
          <a:blip r:embed="rId3">
            <a:alphaModFix/>
          </a:blip>
          <a:srcRect t="19041" r="11" b="17715"/>
          <a:stretch/>
        </p:blipFill>
        <p:spPr>
          <a:xfrm rot="227256">
            <a:off x="9037760" y="1594340"/>
            <a:ext cx="2613363" cy="1652955"/>
          </a:xfrm>
          <a:prstGeom prst="rect">
            <a:avLst/>
          </a:prstGeom>
          <a:noFill/>
          <a:ln>
            <a:noFill/>
          </a:ln>
        </p:spPr>
      </p:pic>
      <p:pic>
        <p:nvPicPr>
          <p:cNvPr id="401" name="Google Shape;401;p63" descr="http://www.uniformality.co.uk/ekmps/shops/uniformality/resources/Design/wils-day-logo-bigger.gif">
            <a:hlinkClick r:id="rId4"/>
          </p:cNvPr>
          <p:cNvPicPr preferRelativeResize="0"/>
          <p:nvPr/>
        </p:nvPicPr>
        <p:blipFill rotWithShape="1">
          <a:blip r:embed="rId5">
            <a:alphaModFix/>
          </a:blip>
          <a:srcRect b="10907"/>
          <a:stretch/>
        </p:blipFill>
        <p:spPr>
          <a:xfrm>
            <a:off x="11049350" y="5905500"/>
            <a:ext cx="957967" cy="812800"/>
          </a:xfrm>
          <a:prstGeom prst="rect">
            <a:avLst/>
          </a:prstGeom>
          <a:noFill/>
          <a:ln>
            <a:noFill/>
          </a:ln>
        </p:spPr>
      </p:pic>
      <p:pic>
        <p:nvPicPr>
          <p:cNvPr id="3" name="Picture 2" descr="IMG_6991.jpeg">
            <a:extLst>
              <a:ext uri="{FF2B5EF4-FFF2-40B4-BE49-F238E27FC236}">
                <a16:creationId xmlns:a16="http://schemas.microsoft.com/office/drawing/2014/main" id="{35AF8C13-379E-DD60-90B3-63C8ECCFA043}"/>
              </a:ext>
            </a:extLst>
          </p:cNvPr>
          <p:cNvPicPr>
            <a:picLocks noChangeAspect="1"/>
          </p:cNvPicPr>
          <p:nvPr/>
        </p:nvPicPr>
        <p:blipFill>
          <a:blip r:embed="rId6"/>
          <a:srcRect l="4993" t="3012" r="9573" b="49799"/>
          <a:stretch>
            <a:fillRect/>
          </a:stretch>
        </p:blipFill>
        <p:spPr>
          <a:xfrm rot="16200000">
            <a:off x="8436634" y="4019927"/>
            <a:ext cx="2563205" cy="1931352"/>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pic>
        <p:nvPicPr>
          <p:cNvPr id="420" name="Google Shape;420;p65"/>
          <p:cNvPicPr preferRelativeResize="0"/>
          <p:nvPr/>
        </p:nvPicPr>
        <p:blipFill rotWithShape="1">
          <a:blip r:embed="rId3">
            <a:alphaModFix/>
          </a:blip>
          <a:srcRect l="-22354"/>
          <a:stretch/>
        </p:blipFill>
        <p:spPr>
          <a:xfrm rot="21175286">
            <a:off x="6907087" y="3728467"/>
            <a:ext cx="3350533" cy="3037301"/>
          </a:xfrm>
          <a:prstGeom prst="rect">
            <a:avLst/>
          </a:prstGeom>
          <a:noFill/>
          <a:ln>
            <a:noFill/>
          </a:ln>
        </p:spPr>
      </p:pic>
      <p:sp>
        <p:nvSpPr>
          <p:cNvPr id="414" name="Google Shape;414;p65"/>
          <p:cNvSpPr txBox="1">
            <a:spLocks noGrp="1"/>
          </p:cNvSpPr>
          <p:nvPr>
            <p:ph type="title"/>
          </p:nvPr>
        </p:nvSpPr>
        <p:spPr>
          <a:xfrm>
            <a:off x="838200" y="365125"/>
            <a:ext cx="10515600" cy="1325563"/>
          </a:xfrm>
          <a:prstGeom prst="rect">
            <a:avLst/>
          </a:prstGeom>
          <a:noFill/>
          <a:ln>
            <a:noFill/>
          </a:ln>
        </p:spPr>
        <p:txBody>
          <a:bodyPr spcFirstLastPara="1" wrap="square" lIns="91433" tIns="45700" rIns="91433"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90000"/>
              </a:lnSpc>
              <a:spcBef>
                <a:spcPts val="0"/>
              </a:spcBef>
              <a:spcAft>
                <a:spcPts val="0"/>
              </a:spcAft>
              <a:buClr>
                <a:schemeClr val="dk1"/>
              </a:buClr>
              <a:buSzPts val="3600"/>
              <a:buFont typeface="Federo"/>
              <a:buNone/>
            </a:pPr>
            <a:r>
              <a:rPr lang="en" sz="4800" b="1">
                <a:latin typeface="Federo"/>
                <a:ea typeface="Federo"/>
                <a:cs typeface="Federo"/>
                <a:sym typeface="Federo"/>
              </a:rPr>
              <a:t>Literature</a:t>
            </a:r>
            <a:endParaRPr/>
          </a:p>
        </p:txBody>
      </p:sp>
      <p:pic>
        <p:nvPicPr>
          <p:cNvPr id="415" name="Google Shape;415;p65"/>
          <p:cNvPicPr preferRelativeResize="0"/>
          <p:nvPr/>
        </p:nvPicPr>
        <p:blipFill rotWithShape="1">
          <a:blip r:embed="rId4">
            <a:alphaModFix/>
          </a:blip>
          <a:srcRect/>
          <a:stretch/>
        </p:blipFill>
        <p:spPr>
          <a:xfrm rot="161792">
            <a:off x="9576767" y="157092"/>
            <a:ext cx="1715701" cy="2647648"/>
          </a:xfrm>
          <a:prstGeom prst="rect">
            <a:avLst/>
          </a:prstGeom>
          <a:noFill/>
          <a:ln>
            <a:noFill/>
          </a:ln>
        </p:spPr>
      </p:pic>
      <p:pic>
        <p:nvPicPr>
          <p:cNvPr id="416" name="Google Shape;416;p65"/>
          <p:cNvPicPr preferRelativeResize="0"/>
          <p:nvPr/>
        </p:nvPicPr>
        <p:blipFill rotWithShape="1">
          <a:blip r:embed="rId5">
            <a:alphaModFix/>
          </a:blip>
          <a:srcRect/>
          <a:stretch/>
        </p:blipFill>
        <p:spPr>
          <a:xfrm rot="21415615">
            <a:off x="7601461" y="165456"/>
            <a:ext cx="1641656" cy="2709791"/>
          </a:xfrm>
          <a:prstGeom prst="rect">
            <a:avLst/>
          </a:prstGeom>
          <a:noFill/>
          <a:ln>
            <a:noFill/>
          </a:ln>
        </p:spPr>
      </p:pic>
      <p:pic>
        <p:nvPicPr>
          <p:cNvPr id="417" name="Google Shape;417;p65"/>
          <p:cNvPicPr preferRelativeResize="0"/>
          <p:nvPr/>
        </p:nvPicPr>
        <p:blipFill rotWithShape="1">
          <a:blip r:embed="rId6">
            <a:alphaModFix/>
          </a:blip>
          <a:srcRect/>
          <a:stretch/>
        </p:blipFill>
        <p:spPr>
          <a:xfrm rot="284971">
            <a:off x="9992915" y="2475528"/>
            <a:ext cx="1912240" cy="2702815"/>
          </a:xfrm>
          <a:prstGeom prst="rect">
            <a:avLst/>
          </a:prstGeom>
          <a:noFill/>
          <a:ln>
            <a:noFill/>
          </a:ln>
        </p:spPr>
      </p:pic>
      <p:sp>
        <p:nvSpPr>
          <p:cNvPr id="3" name="Google Shape;426;p66">
            <a:extLst>
              <a:ext uri="{FF2B5EF4-FFF2-40B4-BE49-F238E27FC236}">
                <a16:creationId xmlns:a16="http://schemas.microsoft.com/office/drawing/2014/main" id="{2522C7F7-497F-A593-57B3-AADC47BA6D62}"/>
              </a:ext>
            </a:extLst>
          </p:cNvPr>
          <p:cNvSpPr txBox="1">
            <a:spLocks/>
          </p:cNvSpPr>
          <p:nvPr/>
        </p:nvSpPr>
        <p:spPr>
          <a:xfrm>
            <a:off x="838201" y="1825625"/>
            <a:ext cx="5167489" cy="4351339"/>
          </a:xfrm>
          <a:prstGeom prst="rect">
            <a:avLst/>
          </a:prstGeom>
          <a:noFill/>
          <a:ln>
            <a:noFill/>
          </a:ln>
        </p:spPr>
        <p:txBody>
          <a:bodyPr spcFirstLastPara="1" vert="horz" wrap="square" lIns="91433" tIns="45700" rIns="91433" bIns="45700" rtlCol="0" anchor="t" anchorCtr="0">
            <a:normAutofit/>
          </a:bodyPr>
          <a:lstStyle>
            <a:defPPr marR="0" lvl="0" algn="l" rtl="0">
              <a:lnSpc>
                <a:spcPct val="100000"/>
              </a:lnSpc>
              <a:spcBef>
                <a:spcPts val="0"/>
              </a:spcBef>
              <a:spcAft>
                <a:spcPts val="0"/>
              </a:spcAft>
              <a:defRPr/>
            </a:defPPr>
            <a:lvl1pPr marL="228600" marR="0" lvl="0"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1pPr>
            <a:lvl2pPr marL="685800" marR="0" lvl="1"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2pPr>
            <a:lvl3pPr marL="1143000" marR="0" lvl="2"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3pPr>
            <a:lvl4pPr marL="1600200" marR="0" lvl="3"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4pPr>
            <a:lvl5pPr marL="2057400" marR="0" lvl="4"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5pPr>
            <a:lvl6pPr marL="2514600" marR="0" lvl="5"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6pPr>
            <a:lvl7pPr marL="2971800" marR="0" lvl="6"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7pPr>
            <a:lvl8pPr marL="3429000" marR="0" lvl="7"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8pPr>
            <a:lvl9pPr marL="3886200" marR="0" lvl="8"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9pPr>
          </a:lstStyle>
          <a:p>
            <a:pPr marL="236855" indent="-50165">
              <a:buSzPts val="2100"/>
              <a:buNone/>
            </a:pPr>
            <a:r>
              <a:rPr lang="en-US" sz="1850"/>
              <a:t>Students need to know quotations for all their texts. We recommend they learn our Top 10 quotations as a minimum. You can test them on these – they are all in the 100% booklet. </a:t>
            </a:r>
          </a:p>
          <a:p>
            <a:pPr marL="236855" indent="-50165">
              <a:buSzPts val="2100"/>
              <a:buNone/>
            </a:pPr>
            <a:endParaRPr lang="en-US" sz="1850"/>
          </a:p>
          <a:p>
            <a:pPr marL="236855" indent="-50165">
              <a:buSzPts val="2100"/>
              <a:buNone/>
            </a:pPr>
            <a:r>
              <a:rPr lang="en-US" sz="1850"/>
              <a:t>We have videos on all of our Top 10 Quotations made by Wilsthorpe teachers.</a:t>
            </a:r>
          </a:p>
          <a:p>
            <a:pPr marL="236855" indent="-50165">
              <a:buSzPts val="2100"/>
              <a:buNone/>
            </a:pPr>
            <a:endParaRPr lang="en-US" sz="1850"/>
          </a:p>
          <a:p>
            <a:pPr marL="236855" indent="-50165">
              <a:buSzPts val="2100"/>
              <a:buNone/>
            </a:pPr>
            <a:r>
              <a:rPr lang="en-US" sz="1850"/>
              <a:t>Use flashcards and mind maps to revise characters, plots, themes, big ideas and writer's methods. </a:t>
            </a:r>
          </a:p>
          <a:p>
            <a:pPr marL="236855" indent="-50165">
              <a:buSzPts val="2100"/>
              <a:buNone/>
            </a:pPr>
            <a:endParaRPr lang="en-US" sz="1850"/>
          </a:p>
          <a:p>
            <a:pPr marL="236855" indent="-50165">
              <a:buSzPts val="2100"/>
              <a:buNone/>
            </a:pPr>
            <a:r>
              <a:rPr lang="en-US" sz="1850"/>
              <a:t>Trial: Paper 1 – Romeo and Juliet, Frankenstein</a:t>
            </a:r>
          </a:p>
          <a:p>
            <a:pPr marL="236855" indent="-50165">
              <a:buSzPts val="2100"/>
              <a:buNone/>
            </a:pPr>
            <a:endParaRPr lang="en-US" sz="1850"/>
          </a:p>
          <a:p>
            <a:pPr marL="236855" indent="-50165">
              <a:buSzPts val="2100"/>
              <a:buNone/>
            </a:pPr>
            <a:endParaRPr lang="en-US" sz="185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AD3DC-F946-40D2-4767-5B77756B95C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4646D71-4960-96EF-3BFB-FBE2CC05A900}"/>
              </a:ext>
            </a:extLst>
          </p:cNvPr>
          <p:cNvSpPr txBox="1"/>
          <p:nvPr/>
        </p:nvSpPr>
        <p:spPr>
          <a:xfrm>
            <a:off x="1645920" y="150556"/>
            <a:ext cx="8470725" cy="748988"/>
          </a:xfrm>
          <a:prstGeom prst="rect">
            <a:avLst/>
          </a:prstGeom>
          <a:solidFill>
            <a:srgbClr val="FFAB7C"/>
          </a:solidFill>
          <a:ln w="57150">
            <a:solidFill>
              <a:schemeClr val="tx1"/>
            </a:solidFill>
          </a:ln>
        </p:spPr>
        <p:txBody>
          <a:bodyPr wrap="square" rtlCol="0">
            <a:spAutoFit/>
          </a:bodyPr>
          <a:lstStyle/>
          <a:p>
            <a:pPr algn="ctr" defTabSz="1219170">
              <a:buClr>
                <a:srgbClr val="000000"/>
              </a:buClr>
            </a:pPr>
            <a:r>
              <a:rPr lang="en-GB" sz="4267" kern="0">
                <a:solidFill>
                  <a:srgbClr val="000000"/>
                </a:solidFill>
                <a:latin typeface="Avenir Next LT Pro Demi" panose="020B0704020202020204" pitchFamily="34" charset="0"/>
                <a:cs typeface="Arial"/>
                <a:sym typeface="Arial"/>
              </a:rPr>
              <a:t>Honesty</a:t>
            </a:r>
          </a:p>
        </p:txBody>
      </p:sp>
      <p:pic>
        <p:nvPicPr>
          <p:cNvPr id="6" name="Picture 2" descr="1,135,415 Lock In Icon Royalty-Free Images, Stock Photos &amp; Pictures | Shutterstock">
            <a:extLst>
              <a:ext uri="{FF2B5EF4-FFF2-40B4-BE49-F238E27FC236}">
                <a16:creationId xmlns:a16="http://schemas.microsoft.com/office/drawing/2014/main" id="{B7049989-E956-5B5E-171D-7BECC760808A}"/>
              </a:ext>
            </a:extLst>
          </p:cNvPr>
          <p:cNvPicPr>
            <a:picLocks noChangeAspect="1" noChangeArrowheads="1"/>
          </p:cNvPicPr>
          <p:nvPr/>
        </p:nvPicPr>
        <p:blipFill rotWithShape="1">
          <a:blip r:embed="rId3">
            <a:duotone>
              <a:prstClr val="black"/>
              <a:schemeClr val="accent2">
                <a:tint val="45000"/>
                <a:satMod val="400000"/>
              </a:schemeClr>
            </a:duotone>
            <a:extLst>
              <a:ext uri="{28A0092B-C50C-407E-A947-70E740481C1C}">
                <a14:useLocalDpi xmlns:a14="http://schemas.microsoft.com/office/drawing/2010/main" val="0"/>
              </a:ext>
            </a:extLst>
          </a:blip>
          <a:srcRect r="169" b="15139"/>
          <a:stretch/>
        </p:blipFill>
        <p:spPr bwMode="auto">
          <a:xfrm>
            <a:off x="181521" y="172720"/>
            <a:ext cx="851729" cy="77969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 name="Google Shape;123;p5">
            <a:extLst>
              <a:ext uri="{FF2B5EF4-FFF2-40B4-BE49-F238E27FC236}">
                <a16:creationId xmlns:a16="http://schemas.microsoft.com/office/drawing/2014/main" id="{B50F0999-CC10-B398-FE90-6A03FB347107}"/>
              </a:ext>
            </a:extLst>
          </p:cNvPr>
          <p:cNvPicPr preferRelativeResize="0"/>
          <p:nvPr/>
        </p:nvPicPr>
        <p:blipFill rotWithShape="1">
          <a:blip r:embed="rId4"/>
          <a:stretch/>
        </p:blipFill>
        <p:spPr>
          <a:xfrm>
            <a:off x="10302240" y="172721"/>
            <a:ext cx="1788160" cy="779700"/>
          </a:xfrm>
          <a:prstGeom prst="rect">
            <a:avLst/>
          </a:prstGeom>
          <a:noFill/>
        </p:spPr>
      </p:pic>
      <p:sp>
        <p:nvSpPr>
          <p:cNvPr id="8" name="TextBox 7">
            <a:extLst>
              <a:ext uri="{FF2B5EF4-FFF2-40B4-BE49-F238E27FC236}">
                <a16:creationId xmlns:a16="http://schemas.microsoft.com/office/drawing/2014/main" id="{A03A9B17-4875-7FE3-5A1E-1E77190C63ED}"/>
              </a:ext>
            </a:extLst>
          </p:cNvPr>
          <p:cNvSpPr txBox="1"/>
          <p:nvPr/>
        </p:nvSpPr>
        <p:spPr>
          <a:xfrm>
            <a:off x="534733" y="3994218"/>
            <a:ext cx="5212080" cy="2144498"/>
          </a:xfrm>
          <a:prstGeom prst="rect">
            <a:avLst/>
          </a:prstGeom>
          <a:noFill/>
          <a:ln w="57150">
            <a:solidFill>
              <a:schemeClr val="tx1"/>
            </a:solidFill>
          </a:ln>
        </p:spPr>
        <p:txBody>
          <a:bodyPr wrap="square" rtlCol="0">
            <a:spAutoFit/>
          </a:bodyPr>
          <a:lstStyle/>
          <a:p>
            <a:pPr marL="457189" indent="-457189" defTabSz="1219170">
              <a:buClr>
                <a:srgbClr val="000000"/>
              </a:buClr>
              <a:buFont typeface="Arial" panose="020B0604020202020204" pitchFamily="34" charset="0"/>
              <a:buChar char="•"/>
            </a:pPr>
            <a:r>
              <a:rPr lang="en-GB" sz="2667" kern="0">
                <a:solidFill>
                  <a:srgbClr val="000000"/>
                </a:solidFill>
                <a:latin typeface="Avenir Next LT Pro" panose="020B0504020202020204" pitchFamily="34" charset="0"/>
                <a:cs typeface="Arial"/>
                <a:sym typeface="Arial"/>
              </a:rPr>
              <a:t>Having a positive response</a:t>
            </a:r>
          </a:p>
          <a:p>
            <a:pPr marL="457189" indent="-457189" defTabSz="1219170">
              <a:buClr>
                <a:srgbClr val="000000"/>
              </a:buClr>
              <a:buFont typeface="Arial" panose="020B0604020202020204" pitchFamily="34" charset="0"/>
              <a:buChar char="•"/>
            </a:pPr>
            <a:r>
              <a:rPr lang="en-GB" sz="2667" kern="0">
                <a:solidFill>
                  <a:srgbClr val="000000"/>
                </a:solidFill>
                <a:latin typeface="Avenir Next LT Pro" panose="020B0504020202020204" pitchFamily="34" charset="0"/>
                <a:cs typeface="Arial"/>
                <a:sym typeface="Arial"/>
              </a:rPr>
              <a:t>Behaviour</a:t>
            </a:r>
          </a:p>
          <a:p>
            <a:pPr marL="457189" indent="-457189" defTabSz="1219170">
              <a:buClr>
                <a:srgbClr val="000000"/>
              </a:buClr>
              <a:buFont typeface="Arial" panose="020B0604020202020204" pitchFamily="34" charset="0"/>
              <a:buChar char="•"/>
            </a:pPr>
            <a:r>
              <a:rPr lang="en-GB" sz="2667" kern="0">
                <a:solidFill>
                  <a:srgbClr val="000000"/>
                </a:solidFill>
                <a:latin typeface="Avenir Next LT Pro" panose="020B0504020202020204" pitchFamily="34" charset="0"/>
                <a:cs typeface="Arial"/>
                <a:sym typeface="Arial"/>
              </a:rPr>
              <a:t>Respect</a:t>
            </a:r>
          </a:p>
          <a:p>
            <a:pPr marL="457189" indent="-457189" defTabSz="1219170">
              <a:buClr>
                <a:srgbClr val="000000"/>
              </a:buClr>
              <a:buFont typeface="Arial" panose="020B0604020202020204" pitchFamily="34" charset="0"/>
              <a:buChar char="•"/>
            </a:pPr>
            <a:r>
              <a:rPr lang="en-GB" sz="2667" kern="0">
                <a:solidFill>
                  <a:srgbClr val="000000"/>
                </a:solidFill>
                <a:latin typeface="Avenir Next LT Pro" panose="020B0504020202020204" pitchFamily="34" charset="0"/>
                <a:cs typeface="Arial"/>
                <a:sym typeface="Arial"/>
              </a:rPr>
              <a:t>Target setting</a:t>
            </a:r>
          </a:p>
          <a:p>
            <a:pPr marL="457189" indent="-457189" defTabSz="1219170">
              <a:buClr>
                <a:srgbClr val="000000"/>
              </a:buClr>
              <a:buFont typeface="Arial" panose="020B0604020202020204" pitchFamily="34" charset="0"/>
              <a:buChar char="•"/>
            </a:pPr>
            <a:r>
              <a:rPr lang="en-GB" sz="2667" kern="0">
                <a:solidFill>
                  <a:srgbClr val="000000"/>
                </a:solidFill>
                <a:latin typeface="Avenir Next LT Pro" panose="020B0504020202020204" pitchFamily="34" charset="0"/>
                <a:cs typeface="Arial"/>
                <a:sym typeface="Arial"/>
              </a:rPr>
              <a:t>Organisation</a:t>
            </a:r>
          </a:p>
        </p:txBody>
      </p:sp>
      <p:sp>
        <p:nvSpPr>
          <p:cNvPr id="13" name="TextBox 12">
            <a:extLst>
              <a:ext uri="{FF2B5EF4-FFF2-40B4-BE49-F238E27FC236}">
                <a16:creationId xmlns:a16="http://schemas.microsoft.com/office/drawing/2014/main" id="{0FB68927-8FCA-A56B-7A6D-2AE0678B16EF}"/>
              </a:ext>
            </a:extLst>
          </p:cNvPr>
          <p:cNvSpPr txBox="1"/>
          <p:nvPr/>
        </p:nvSpPr>
        <p:spPr>
          <a:xfrm>
            <a:off x="6055335" y="1218995"/>
            <a:ext cx="5820679" cy="5262979"/>
          </a:xfrm>
          <a:prstGeom prst="rect">
            <a:avLst/>
          </a:prstGeom>
          <a:noFill/>
          <a:ln w="57150">
            <a:solidFill>
              <a:schemeClr val="tx1"/>
            </a:solidFill>
          </a:ln>
        </p:spPr>
        <p:txBody>
          <a:bodyPr wrap="square" rtlCol="0">
            <a:spAutoFit/>
          </a:bodyPr>
          <a:lstStyle/>
          <a:p>
            <a:pPr marL="380990" indent="-380990" defTabSz="1219170">
              <a:buClr>
                <a:srgbClr val="000000"/>
              </a:buClr>
              <a:buFont typeface="Arial" panose="020B0604020202020204" pitchFamily="34" charset="0"/>
              <a:buChar char="•"/>
            </a:pPr>
            <a:r>
              <a:rPr lang="en-GB" sz="1600" kern="0">
                <a:solidFill>
                  <a:srgbClr val="000000"/>
                </a:solidFill>
                <a:latin typeface="Avenir Next LT Pro" panose="020B0504020202020204" pitchFamily="34" charset="0"/>
                <a:cs typeface="Arial"/>
                <a:sym typeface="Arial"/>
              </a:rPr>
              <a:t>Accepting criticism about performance and behaviour can be difficult to hear. Positively responding by thinking about the verbal and body language we use will help us to have a conversation which will improve our behaviour and performance, as well as preventing extra conflict.</a:t>
            </a:r>
          </a:p>
          <a:p>
            <a:pPr marL="380990" indent="-380990" defTabSz="1219170">
              <a:buClr>
                <a:srgbClr val="000000"/>
              </a:buClr>
              <a:buFont typeface="Arial" panose="020B0604020202020204" pitchFamily="34" charset="0"/>
              <a:buChar char="•"/>
            </a:pPr>
            <a:r>
              <a:rPr lang="en-GB" sz="1600" kern="0">
                <a:solidFill>
                  <a:srgbClr val="000000"/>
                </a:solidFill>
                <a:latin typeface="Avenir Next LT Pro" panose="020B0504020202020204" pitchFamily="34" charset="0"/>
                <a:cs typeface="Arial"/>
                <a:sym typeface="Arial"/>
              </a:rPr>
              <a:t>Think before we speak and act. Every action has a reaction which is either positive or negative. Having control will allow to get  more positive reactions than negative ones. If you are willing to accept the positive consequences, you have to take accept the negative and learn from it.</a:t>
            </a:r>
          </a:p>
          <a:p>
            <a:pPr marL="380990" indent="-380990" defTabSz="1219170">
              <a:buClr>
                <a:srgbClr val="000000"/>
              </a:buClr>
              <a:buFont typeface="Arial" panose="020B0604020202020204" pitchFamily="34" charset="0"/>
              <a:buChar char="•"/>
            </a:pPr>
            <a:r>
              <a:rPr lang="en-GB" sz="1600" kern="0">
                <a:solidFill>
                  <a:srgbClr val="000000"/>
                </a:solidFill>
                <a:latin typeface="Avenir Next LT Pro" panose="020B0504020202020204" pitchFamily="34" charset="0"/>
                <a:cs typeface="Arial"/>
                <a:sym typeface="Arial"/>
              </a:rPr>
              <a:t>Show everyone at Wilsthorpe respect. Every person deserves to come to this school without fear, upset or disrespect. Show tolerance of others beliefs and opinions.</a:t>
            </a:r>
          </a:p>
          <a:p>
            <a:pPr marL="380990" indent="-380990" defTabSz="1219170">
              <a:buClr>
                <a:srgbClr val="000000"/>
              </a:buClr>
              <a:buFont typeface="Arial" panose="020B0604020202020204" pitchFamily="34" charset="0"/>
              <a:buChar char="•"/>
            </a:pPr>
            <a:r>
              <a:rPr lang="en-GB" sz="1600" kern="0">
                <a:solidFill>
                  <a:srgbClr val="000000"/>
                </a:solidFill>
                <a:latin typeface="Avenir Next LT Pro" panose="020B0504020202020204" pitchFamily="34" charset="0"/>
                <a:cs typeface="Arial"/>
                <a:sym typeface="Arial"/>
              </a:rPr>
              <a:t>Set yourself small targets throughout the year. We will help you with this.</a:t>
            </a:r>
          </a:p>
          <a:p>
            <a:pPr marL="380990" indent="-380990" defTabSz="1219170">
              <a:buClr>
                <a:srgbClr val="000000"/>
              </a:buClr>
              <a:buFont typeface="Arial" panose="020B0604020202020204" pitchFamily="34" charset="0"/>
              <a:buChar char="•"/>
            </a:pPr>
            <a:r>
              <a:rPr lang="en-GB" sz="1600" kern="0">
                <a:solidFill>
                  <a:srgbClr val="000000"/>
                </a:solidFill>
                <a:latin typeface="Avenir Next LT Pro" panose="020B0504020202020204" pitchFamily="34" charset="0"/>
                <a:cs typeface="Arial"/>
                <a:sym typeface="Arial"/>
              </a:rPr>
              <a:t>You are responsible for your organisation. Not your parent/guardian. Not your tutor/teachers. You! Ask these people for support but you are ultimately responsible!</a:t>
            </a:r>
          </a:p>
        </p:txBody>
      </p:sp>
      <p:grpSp>
        <p:nvGrpSpPr>
          <p:cNvPr id="12" name="Group 11">
            <a:extLst>
              <a:ext uri="{FF2B5EF4-FFF2-40B4-BE49-F238E27FC236}">
                <a16:creationId xmlns:a16="http://schemas.microsoft.com/office/drawing/2014/main" id="{0CE7CB57-5E30-0D3C-1059-5B76A3CF4EFC}"/>
              </a:ext>
            </a:extLst>
          </p:cNvPr>
          <p:cNvGrpSpPr/>
          <p:nvPr/>
        </p:nvGrpSpPr>
        <p:grpSpPr>
          <a:xfrm>
            <a:off x="4184887" y="4751788"/>
            <a:ext cx="2021843" cy="1645921"/>
            <a:chOff x="3688080" y="1369753"/>
            <a:chExt cx="1516382" cy="1234441"/>
          </a:xfrm>
        </p:grpSpPr>
        <p:sp>
          <p:nvSpPr>
            <p:cNvPr id="9" name="Arrow: Striped Right 8">
              <a:extLst>
                <a:ext uri="{FF2B5EF4-FFF2-40B4-BE49-F238E27FC236}">
                  <a16:creationId xmlns:a16="http://schemas.microsoft.com/office/drawing/2014/main" id="{6C13E894-EED7-920C-A489-041476ADECA7}"/>
                </a:ext>
              </a:extLst>
            </p:cNvPr>
            <p:cNvSpPr/>
            <p:nvPr/>
          </p:nvSpPr>
          <p:spPr>
            <a:xfrm>
              <a:off x="3688080" y="1369753"/>
              <a:ext cx="1516382" cy="1234441"/>
            </a:xfrm>
            <a:prstGeom prst="stripedRightArrow">
              <a:avLst/>
            </a:prstGeom>
            <a:solidFill>
              <a:srgbClr val="FFAB7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prstClr val="white"/>
                </a:solidFill>
                <a:latin typeface="Calibri" panose="020F0502020204030204"/>
                <a:sym typeface="Arial"/>
              </a:endParaRPr>
            </a:p>
          </p:txBody>
        </p:sp>
        <p:sp>
          <p:nvSpPr>
            <p:cNvPr id="11" name="TextBox 10">
              <a:extLst>
                <a:ext uri="{FF2B5EF4-FFF2-40B4-BE49-F238E27FC236}">
                  <a16:creationId xmlns:a16="http://schemas.microsoft.com/office/drawing/2014/main" id="{5C28B9B5-8A6A-CAE1-D5C4-14DE52A04726}"/>
                </a:ext>
              </a:extLst>
            </p:cNvPr>
            <p:cNvSpPr txBox="1"/>
            <p:nvPr/>
          </p:nvSpPr>
          <p:spPr>
            <a:xfrm>
              <a:off x="3919471" y="1695329"/>
              <a:ext cx="980189" cy="553998"/>
            </a:xfrm>
            <a:prstGeom prst="rect">
              <a:avLst/>
            </a:prstGeom>
            <a:solidFill>
              <a:srgbClr val="FFAB7C"/>
            </a:solidFill>
            <a:ln w="19050">
              <a:noFill/>
            </a:ln>
          </p:spPr>
          <p:txBody>
            <a:bodyPr wrap="square" rtlCol="0">
              <a:spAutoFit/>
            </a:bodyPr>
            <a:lstStyle/>
            <a:p>
              <a:pPr algn="ctr" defTabSz="1219170">
                <a:buClr>
                  <a:srgbClr val="000000"/>
                </a:buClr>
              </a:pPr>
              <a:r>
                <a:rPr lang="en-GB" sz="1400" kern="0">
                  <a:solidFill>
                    <a:srgbClr val="000000"/>
                  </a:solidFill>
                  <a:latin typeface="Aptos ExtraBold" panose="020B0004020202020204" pitchFamily="34" charset="0"/>
                  <a:cs typeface="Arial"/>
                  <a:sym typeface="Arial"/>
                </a:rPr>
                <a:t>What does this look like?</a:t>
              </a:r>
            </a:p>
          </p:txBody>
        </p:sp>
      </p:grpSp>
      <p:sp>
        <p:nvSpPr>
          <p:cNvPr id="14" name="TextBox 13">
            <a:extLst>
              <a:ext uri="{FF2B5EF4-FFF2-40B4-BE49-F238E27FC236}">
                <a16:creationId xmlns:a16="http://schemas.microsoft.com/office/drawing/2014/main" id="{F0856E59-CBA2-BDC0-2D92-000204D65254}"/>
              </a:ext>
            </a:extLst>
          </p:cNvPr>
          <p:cNvSpPr txBox="1"/>
          <p:nvPr/>
        </p:nvSpPr>
        <p:spPr>
          <a:xfrm>
            <a:off x="506643" y="1218995"/>
            <a:ext cx="5212080" cy="2390141"/>
          </a:xfrm>
          <a:prstGeom prst="rect">
            <a:avLst/>
          </a:prstGeom>
          <a:noFill/>
          <a:ln w="57150">
            <a:solidFill>
              <a:schemeClr val="tx1"/>
            </a:solidFill>
          </a:ln>
        </p:spPr>
        <p:txBody>
          <a:bodyPr wrap="square" rtlCol="0">
            <a:spAutoFit/>
          </a:bodyPr>
          <a:lstStyle/>
          <a:p>
            <a:pPr algn="ctr" defTabSz="1219170">
              <a:buClr>
                <a:srgbClr val="000000"/>
              </a:buClr>
            </a:pPr>
            <a:r>
              <a:rPr lang="en-GB" sz="3733" i="1" kern="0">
                <a:solidFill>
                  <a:srgbClr val="000000"/>
                </a:solidFill>
                <a:latin typeface="Avenir Next LT Pro" panose="020B0504020202020204" pitchFamily="34" charset="0"/>
                <a:cs typeface="Arial"/>
                <a:sym typeface="Arial"/>
              </a:rPr>
              <a:t>We are respectfully open about our successes and areas for growth.</a:t>
            </a:r>
          </a:p>
        </p:txBody>
      </p:sp>
    </p:spTree>
    <p:extLst>
      <p:ext uri="{BB962C8B-B14F-4D97-AF65-F5344CB8AC3E}">
        <p14:creationId xmlns:p14="http://schemas.microsoft.com/office/powerpoint/2010/main" val="1721497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449" name="Google Shape;449;p68" descr="http://www.uniformality.co.uk/ekmps/shops/uniformality/resources/Design/wils-day-logo-bigger.gif">
            <a:hlinkClick r:id="rId3"/>
          </p:cNvPr>
          <p:cNvPicPr preferRelativeResize="0"/>
          <p:nvPr/>
        </p:nvPicPr>
        <p:blipFill rotWithShape="1">
          <a:blip r:embed="rId4">
            <a:alphaModFix/>
          </a:blip>
          <a:srcRect b="10905"/>
          <a:stretch/>
        </p:blipFill>
        <p:spPr>
          <a:xfrm>
            <a:off x="11069370" y="5905500"/>
            <a:ext cx="957967" cy="812800"/>
          </a:xfrm>
          <a:prstGeom prst="rect">
            <a:avLst/>
          </a:prstGeom>
          <a:noFill/>
          <a:ln>
            <a:noFill/>
          </a:ln>
        </p:spPr>
      </p:pic>
      <p:sp>
        <p:nvSpPr>
          <p:cNvPr id="3" name="Google Shape;425;p66">
            <a:extLst>
              <a:ext uri="{FF2B5EF4-FFF2-40B4-BE49-F238E27FC236}">
                <a16:creationId xmlns:a16="http://schemas.microsoft.com/office/drawing/2014/main" id="{B0BE0967-E282-E620-FC80-B2EC64F50D8C}"/>
              </a:ext>
            </a:extLst>
          </p:cNvPr>
          <p:cNvSpPr txBox="1">
            <a:spLocks noGrp="1"/>
          </p:cNvSpPr>
          <p:nvPr>
            <p:ph type="title"/>
          </p:nvPr>
        </p:nvSpPr>
        <p:spPr>
          <a:xfrm>
            <a:off x="838200" y="365125"/>
            <a:ext cx="10515600" cy="1325563"/>
          </a:xfrm>
          <a:prstGeom prst="rect">
            <a:avLst/>
          </a:prstGeom>
          <a:noFill/>
          <a:ln>
            <a:noFill/>
          </a:ln>
        </p:spPr>
        <p:txBody>
          <a:bodyPr spcFirstLastPara="1" wrap="square" lIns="91433" tIns="45700" rIns="91433"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90000"/>
              </a:lnSpc>
              <a:spcBef>
                <a:spcPts val="0"/>
              </a:spcBef>
              <a:spcAft>
                <a:spcPts val="0"/>
              </a:spcAft>
              <a:buClr>
                <a:schemeClr val="dk1"/>
              </a:buClr>
              <a:buSzPts val="3600"/>
              <a:buFont typeface="Federo"/>
              <a:buNone/>
            </a:pPr>
            <a:r>
              <a:rPr lang="en" sz="4800" b="1">
                <a:latin typeface="Federo"/>
              </a:rPr>
              <a:t>Homework</a:t>
            </a:r>
          </a:p>
        </p:txBody>
      </p:sp>
      <p:sp>
        <p:nvSpPr>
          <p:cNvPr id="5" name="Google Shape;426;p66">
            <a:extLst>
              <a:ext uri="{FF2B5EF4-FFF2-40B4-BE49-F238E27FC236}">
                <a16:creationId xmlns:a16="http://schemas.microsoft.com/office/drawing/2014/main" id="{7BF884A1-C8DD-0FAD-7D35-087B2F2C8638}"/>
              </a:ext>
            </a:extLst>
          </p:cNvPr>
          <p:cNvSpPr txBox="1">
            <a:spLocks noGrp="1"/>
          </p:cNvSpPr>
          <p:nvPr>
            <p:ph type="body" idx="1"/>
          </p:nvPr>
        </p:nvSpPr>
        <p:spPr>
          <a:xfrm>
            <a:off x="838201" y="1825625"/>
            <a:ext cx="5167489" cy="4351339"/>
          </a:xfrm>
          <a:prstGeom prst="rect">
            <a:avLst/>
          </a:prstGeom>
          <a:noFill/>
          <a:ln>
            <a:noFill/>
          </a:ln>
        </p:spPr>
        <p:txBody>
          <a:bodyPr spcFirstLastPara="1" wrap="square" lIns="91433" tIns="45700" rIns="91433" bIns="45700"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236855" indent="-50165">
              <a:buSzPts val="2100"/>
              <a:buNone/>
            </a:pPr>
            <a:r>
              <a:rPr lang="en-US" sz="1850"/>
              <a:t>Students will be given a green exercise book to collate their English homework together. </a:t>
            </a:r>
          </a:p>
          <a:p>
            <a:pPr marL="237061" indent="-50799">
              <a:buSzPts val="2100"/>
              <a:buNone/>
            </a:pPr>
            <a:endParaRPr lang="en-US"/>
          </a:p>
          <a:p>
            <a:pPr marL="236855" indent="-50165">
              <a:buSzPts val="2100"/>
              <a:buNone/>
            </a:pPr>
            <a:r>
              <a:rPr lang="en-US" sz="1850"/>
              <a:t>Students will be given a booklet in the run up to the trials and the actual exams. </a:t>
            </a:r>
          </a:p>
          <a:p>
            <a:pPr marL="236855" indent="-50165">
              <a:buSzPts val="2100"/>
              <a:buNone/>
            </a:pPr>
            <a:endParaRPr lang="en-US" sz="1850"/>
          </a:p>
          <a:p>
            <a:pPr marL="236855" indent="-50165">
              <a:buSzPts val="2100"/>
              <a:buNone/>
            </a:pPr>
            <a:r>
              <a:rPr lang="en-US" sz="1850"/>
              <a:t>We have made revision videos for top tips and our Top 10 quotations – students will get details on how to access these.</a:t>
            </a:r>
          </a:p>
          <a:p>
            <a:pPr marL="236855" indent="-50165">
              <a:buSzPts val="2100"/>
              <a:buNone/>
            </a:pPr>
            <a:endParaRPr lang="en-US" sz="1850"/>
          </a:p>
          <a:p>
            <a:pPr marL="236855" indent="-50165">
              <a:buSzPts val="2100"/>
              <a:buNone/>
            </a:pPr>
            <a:r>
              <a:rPr lang="en-US" sz="1850"/>
              <a:t>Use the 100% booklet, the internet, SENECA and </a:t>
            </a:r>
            <a:r>
              <a:rPr lang="en-US" sz="1850" err="1"/>
              <a:t>youtube</a:t>
            </a:r>
            <a:r>
              <a:rPr lang="en-US" sz="1850"/>
              <a:t> (</a:t>
            </a:r>
            <a:r>
              <a:rPr lang="en-US" sz="1850" err="1"/>
              <a:t>Mr</a:t>
            </a:r>
            <a:r>
              <a:rPr lang="en-US" sz="1850"/>
              <a:t> Bruff) to help revise – students need to ensure they are looking trusted websites. </a:t>
            </a:r>
          </a:p>
          <a:p>
            <a:pPr marL="236855" indent="-50165">
              <a:buSzPts val="2100"/>
              <a:buNone/>
            </a:pPr>
            <a:endParaRPr lang="en-US" sz="1850"/>
          </a:p>
          <a:p>
            <a:pPr marL="236855" indent="-50165">
              <a:buSzPts val="2100"/>
              <a:buNone/>
            </a:pPr>
            <a:r>
              <a:rPr lang="en-US" sz="1850"/>
              <a:t>Keep reading Frankenstein...</a:t>
            </a:r>
          </a:p>
        </p:txBody>
      </p:sp>
      <p:sp>
        <p:nvSpPr>
          <p:cNvPr id="2" name="Google Shape;419;p65">
            <a:extLst>
              <a:ext uri="{FF2B5EF4-FFF2-40B4-BE49-F238E27FC236}">
                <a16:creationId xmlns:a16="http://schemas.microsoft.com/office/drawing/2014/main" id="{60637D4E-0B40-D9EC-9528-89C8B9902167}"/>
              </a:ext>
            </a:extLst>
          </p:cNvPr>
          <p:cNvSpPr/>
          <p:nvPr/>
        </p:nvSpPr>
        <p:spPr>
          <a:xfrm>
            <a:off x="7612951" y="628239"/>
            <a:ext cx="3080776" cy="1202291"/>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RPr lang="en-US"/>
            </a:defPPr>
            <a:lvl1pPr marL="0" marR="0" lvl="0"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9pPr>
          </a:lstStyle>
          <a:p>
            <a:r>
              <a:rPr lang="en" sz="2267"/>
              <a:t>English Revision: Monday Week A</a:t>
            </a:r>
            <a:endParaRPr sz="2267"/>
          </a:p>
        </p:txBody>
      </p:sp>
      <p:pic>
        <p:nvPicPr>
          <p:cNvPr id="4" name="Picture 3">
            <a:extLst>
              <a:ext uri="{FF2B5EF4-FFF2-40B4-BE49-F238E27FC236}">
                <a16:creationId xmlns:a16="http://schemas.microsoft.com/office/drawing/2014/main" id="{69EB2755-A413-3B64-CEB2-D3662F830F63}"/>
              </a:ext>
            </a:extLst>
          </p:cNvPr>
          <p:cNvPicPr>
            <a:picLocks noChangeAspect="1"/>
          </p:cNvPicPr>
          <p:nvPr/>
        </p:nvPicPr>
        <p:blipFill>
          <a:blip r:embed="rId5"/>
          <a:srcRect l="5324" t="3472" r="6713" b="5604"/>
          <a:stretch>
            <a:fillRect/>
          </a:stretch>
        </p:blipFill>
        <p:spPr>
          <a:xfrm>
            <a:off x="7477124" y="2131218"/>
            <a:ext cx="3095635" cy="4342483"/>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43"/>
          <p:cNvSpPr/>
          <p:nvPr/>
        </p:nvSpPr>
        <p:spPr>
          <a:xfrm>
            <a:off x="913029" y="1741672"/>
            <a:ext cx="10287200" cy="3154800"/>
          </a:xfrm>
          <a:prstGeom prst="rect">
            <a:avLst/>
          </a:prstGeom>
          <a:no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 sz="19866" b="1" i="0" u="none" strike="noStrike" cap="none">
                <a:solidFill>
                  <a:srgbClr val="F7CAAC"/>
                </a:solidFill>
                <a:latin typeface="Federo"/>
                <a:ea typeface="Federo"/>
                <a:cs typeface="Federo"/>
                <a:sym typeface="Federo"/>
              </a:rPr>
              <a:t>Science</a:t>
            </a:r>
            <a:endParaRPr sz="19866" b="1" i="0" u="none" strike="noStrike" cap="none">
              <a:solidFill>
                <a:srgbClr val="F7CAAC"/>
              </a:solidFill>
              <a:latin typeface="Federo"/>
              <a:ea typeface="Federo"/>
              <a:cs typeface="Federo"/>
              <a:sym typeface="Federo"/>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7" name="Google Shape;257;p44"/>
          <p:cNvSpPr/>
          <p:nvPr/>
        </p:nvSpPr>
        <p:spPr>
          <a:xfrm>
            <a:off x="8752458" y="90147"/>
            <a:ext cx="4293233" cy="6421695"/>
          </a:xfrm>
          <a:prstGeom prst="irregularSeal2">
            <a:avLst/>
          </a:prstGeom>
          <a:gradFill>
            <a:gsLst>
              <a:gs pos="0">
                <a:srgbClr val="DBD4EB"/>
              </a:gs>
              <a:gs pos="100000">
                <a:srgbClr val="9180BB"/>
              </a:gs>
            </a:gsLst>
            <a:path path="circle">
              <a:fillToRect l="50000" t="50000" r="50000" b="50000"/>
            </a:path>
            <a:tileRect/>
          </a:gradFill>
          <a:ln w="9525" cap="flat" cmpd="sng">
            <a:solidFill>
              <a:schemeClr val="dk1"/>
            </a:solidFill>
            <a:prstDash val="solid"/>
            <a:miter lim="800000"/>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 sz="2100" b="0" i="0" u="none" strike="noStrike" cap="none">
                <a:solidFill>
                  <a:schemeClr val="dk1"/>
                </a:solidFill>
                <a:latin typeface="Calibri"/>
                <a:ea typeface="Calibri"/>
                <a:cs typeface="Calibri"/>
                <a:sym typeface="Calibri"/>
              </a:rPr>
              <a:t>All </a:t>
            </a:r>
            <a:r>
              <a:rPr lang="en" sz="2100">
                <a:solidFill>
                  <a:schemeClr val="dk1"/>
                </a:solidFill>
                <a:latin typeface="Calibri"/>
                <a:ea typeface="Calibri"/>
                <a:cs typeface="Calibri"/>
                <a:sym typeface="Calibri"/>
              </a:rPr>
              <a:t>Separate</a:t>
            </a:r>
            <a:r>
              <a:rPr lang="en" sz="2100" b="0" i="0" u="none" strike="noStrike" cap="none">
                <a:solidFill>
                  <a:schemeClr val="dk1"/>
                </a:solidFill>
                <a:latin typeface="Calibri"/>
                <a:ea typeface="Calibri"/>
                <a:cs typeface="Calibri"/>
                <a:sym typeface="Calibri"/>
              </a:rPr>
              <a:t> exams are 1hr45 long</a:t>
            </a:r>
            <a:r>
              <a:rPr lang="en" sz="2100">
                <a:solidFill>
                  <a:schemeClr val="dk1"/>
                </a:solidFill>
                <a:latin typeface="Calibri"/>
                <a:ea typeface="Calibri"/>
                <a:cs typeface="Calibri"/>
                <a:sym typeface="Calibri"/>
              </a:rPr>
              <a:t>.</a:t>
            </a:r>
            <a:endParaRPr lang="en" sz="2100" b="0" i="0" u="none" strike="noStrike" cap="none">
              <a:solidFill>
                <a:schemeClr val="dk1"/>
              </a:solidFill>
              <a:latin typeface="Calibri"/>
              <a:ea typeface="Calibri"/>
              <a:cs typeface="Calibri"/>
              <a:sym typeface="Calibri"/>
            </a:endParaRPr>
          </a:p>
          <a:p>
            <a:pPr algn="ctr"/>
            <a:r>
              <a:rPr lang="en" sz="2133">
                <a:solidFill>
                  <a:schemeClr val="dk1"/>
                </a:solidFill>
                <a:latin typeface="Calibri"/>
                <a:ea typeface="Calibri"/>
                <a:cs typeface="Calibri"/>
              </a:rPr>
              <a:t>2 papers for each Science (100 marks) each worth 50% of that separate GCSE</a:t>
            </a:r>
          </a:p>
        </p:txBody>
      </p:sp>
      <p:graphicFrame>
        <p:nvGraphicFramePr>
          <p:cNvPr id="254" name="Google Shape;254;p44"/>
          <p:cNvGraphicFramePr/>
          <p:nvPr/>
        </p:nvGraphicFramePr>
        <p:xfrm>
          <a:off x="199245" y="942220"/>
          <a:ext cx="9144300" cy="5715052"/>
        </p:xfrm>
        <a:graphic>
          <a:graphicData uri="http://schemas.openxmlformats.org/drawingml/2006/table">
            <a:tbl>
              <a:tblPr firstRow="1" bandRow="1">
                <a:noFill/>
              </a:tblPr>
              <a:tblGrid>
                <a:gridCol w="3048100">
                  <a:extLst>
                    <a:ext uri="{9D8B030D-6E8A-4147-A177-3AD203B41FA5}">
                      <a16:colId xmlns:a16="http://schemas.microsoft.com/office/drawing/2014/main" val="20000"/>
                    </a:ext>
                  </a:extLst>
                </a:gridCol>
                <a:gridCol w="3048100">
                  <a:extLst>
                    <a:ext uri="{9D8B030D-6E8A-4147-A177-3AD203B41FA5}">
                      <a16:colId xmlns:a16="http://schemas.microsoft.com/office/drawing/2014/main" val="20001"/>
                    </a:ext>
                  </a:extLst>
                </a:gridCol>
                <a:gridCol w="3048100">
                  <a:extLst>
                    <a:ext uri="{9D8B030D-6E8A-4147-A177-3AD203B41FA5}">
                      <a16:colId xmlns:a16="http://schemas.microsoft.com/office/drawing/2014/main" val="20002"/>
                    </a:ext>
                  </a:extLst>
                </a:gridCol>
              </a:tblGrid>
              <a:tr h="2672107">
                <a:tc>
                  <a:txBody>
                    <a:bodyPr/>
                    <a:lstStyle/>
                    <a:p>
                      <a:pPr marL="0" marR="0" lvl="0" indent="0" algn="l" rtl="0">
                        <a:spcBef>
                          <a:spcPts val="0"/>
                        </a:spcBef>
                        <a:spcAft>
                          <a:spcPts val="0"/>
                        </a:spcAft>
                        <a:buNone/>
                      </a:pPr>
                      <a:r>
                        <a:rPr lang="en" sz="2000" b="1" u="none" strike="noStrike" cap="none"/>
                        <a:t>Biology Paper 1</a:t>
                      </a:r>
                      <a:endParaRPr sz="1500"/>
                    </a:p>
                    <a:p>
                      <a:pPr marL="0" marR="0" lvl="0" indent="0" algn="l" rtl="0">
                        <a:spcBef>
                          <a:spcPts val="0"/>
                        </a:spcBef>
                        <a:spcAft>
                          <a:spcPts val="0"/>
                        </a:spcAft>
                        <a:buNone/>
                      </a:pPr>
                      <a:r>
                        <a:rPr lang="en" sz="1900"/>
                        <a:t>1hr15</a:t>
                      </a:r>
                      <a:endParaRPr sz="1500"/>
                    </a:p>
                    <a:p>
                      <a:pPr marL="0" marR="0" lvl="0" indent="0" algn="l" rtl="0">
                        <a:spcBef>
                          <a:spcPts val="0"/>
                        </a:spcBef>
                        <a:spcAft>
                          <a:spcPts val="0"/>
                        </a:spcAft>
                        <a:buNone/>
                      </a:pPr>
                      <a:r>
                        <a:rPr lang="en" sz="1900"/>
                        <a:t>70 marks </a:t>
                      </a:r>
                      <a:r>
                        <a:rPr lang="en" sz="1600"/>
                        <a:t>(16.7% of GCSE)</a:t>
                      </a:r>
                      <a:endParaRPr sz="1600"/>
                    </a:p>
                    <a:p>
                      <a:pPr marL="0" marR="0" lvl="0" indent="0" algn="l" rtl="0">
                        <a:spcBef>
                          <a:spcPts val="0"/>
                        </a:spcBef>
                        <a:spcAft>
                          <a:spcPts val="0"/>
                        </a:spcAft>
                        <a:buNone/>
                      </a:pPr>
                      <a:r>
                        <a:rPr lang="en" sz="1900" b="0" i="0">
                          <a:solidFill>
                            <a:schemeClr val="dk1"/>
                          </a:solidFill>
                          <a:latin typeface="Calibri"/>
                          <a:ea typeface="Calibri"/>
                          <a:cs typeface="Calibri"/>
                          <a:sym typeface="Calibri"/>
                        </a:rPr>
                        <a:t>Cell Biology; Organisation; Infection and response; and Bioenergetics.</a:t>
                      </a:r>
                      <a:endParaRPr lang="en" sz="1900">
                        <a:sym typeface="Calibri"/>
                      </a:endParaRPr>
                    </a:p>
                    <a:p>
                      <a:pPr marL="0" marR="0" lvl="0" indent="0" algn="l">
                        <a:spcBef>
                          <a:spcPts val="0"/>
                        </a:spcBef>
                        <a:spcAft>
                          <a:spcPts val="0"/>
                        </a:spcAft>
                        <a:buNone/>
                      </a:pPr>
                      <a:endParaRPr lang="en" sz="1900" b="0" i="0">
                        <a:solidFill>
                          <a:schemeClr val="dk1"/>
                        </a:solidFill>
                        <a:latin typeface="Calibri"/>
                        <a:ea typeface="Calibri"/>
                        <a:cs typeface="Calibri"/>
                      </a:endParaRPr>
                    </a:p>
                  </a:txBody>
                  <a:tcPr marL="91467" marR="91467" marT="45733" marB="45733">
                    <a:lnL w="0">
                      <a:noFill/>
                    </a:lnL>
                    <a:lnR w="0">
                      <a:noFill/>
                    </a:lnR>
                    <a:lnT w="0">
                      <a:noFill/>
                    </a:lnT>
                    <a:lnB w="0">
                      <a:noFill/>
                    </a:lnB>
                    <a:solidFill>
                      <a:schemeClr val="accent6">
                        <a:lumMod val="20000"/>
                        <a:lumOff val="80000"/>
                      </a:schemeClr>
                    </a:solidFill>
                  </a:tcPr>
                </a:tc>
                <a:tc>
                  <a:txBody>
                    <a:bodyPr/>
                    <a:lstStyle/>
                    <a:p>
                      <a:pPr marL="0" marR="0" lvl="0" indent="0" algn="l" rtl="0">
                        <a:spcBef>
                          <a:spcPts val="0"/>
                        </a:spcBef>
                        <a:spcAft>
                          <a:spcPts val="0"/>
                        </a:spcAft>
                        <a:buNone/>
                      </a:pPr>
                      <a:r>
                        <a:rPr lang="en" sz="2000" b="1"/>
                        <a:t>Chemistry Paper 1</a:t>
                      </a:r>
                      <a:endParaRPr sz="1500"/>
                    </a:p>
                    <a:p>
                      <a:pPr marL="0" marR="0" lvl="0" indent="0" algn="l" rtl="0">
                        <a:spcBef>
                          <a:spcPts val="0"/>
                        </a:spcBef>
                        <a:spcAft>
                          <a:spcPts val="0"/>
                        </a:spcAft>
                        <a:buNone/>
                      </a:pPr>
                      <a:r>
                        <a:rPr lang="en" sz="1900"/>
                        <a:t>1hr15</a:t>
                      </a:r>
                      <a:endParaRPr sz="1500"/>
                    </a:p>
                    <a:p>
                      <a:pPr marL="0" marR="0" lvl="0" indent="0" algn="l" rtl="0">
                        <a:spcBef>
                          <a:spcPts val="0"/>
                        </a:spcBef>
                        <a:spcAft>
                          <a:spcPts val="0"/>
                        </a:spcAft>
                        <a:buNone/>
                      </a:pPr>
                      <a:r>
                        <a:rPr lang="en" sz="1900"/>
                        <a:t>70 marks </a:t>
                      </a:r>
                      <a:r>
                        <a:rPr lang="en" sz="1600" b="0" i="0" u="none" strike="noStrike" noProof="0">
                          <a:solidFill>
                            <a:srgbClr val="000000"/>
                          </a:solidFill>
                          <a:latin typeface="Arial"/>
                          <a:cs typeface="Arial"/>
                        </a:rPr>
                        <a:t>(16.7% of GCSE)</a:t>
                      </a:r>
                    </a:p>
                    <a:p>
                      <a:pPr marL="0" marR="0" lvl="0" indent="0" algn="l" rtl="0">
                        <a:spcBef>
                          <a:spcPts val="0"/>
                        </a:spcBef>
                        <a:spcAft>
                          <a:spcPts val="0"/>
                        </a:spcAft>
                        <a:buNone/>
                      </a:pPr>
                      <a:r>
                        <a:rPr lang="en" sz="1900" b="0" i="0">
                          <a:solidFill>
                            <a:schemeClr val="dk1"/>
                          </a:solidFill>
                          <a:latin typeface="Calibri"/>
                          <a:ea typeface="Calibri"/>
                          <a:cs typeface="Calibri"/>
                          <a:sym typeface="Calibri"/>
                        </a:rPr>
                        <a:t>Atomic structure and the periodic table; Bonding, structure, and the properties of matter; Quantitative chemistry; Chemical changes; and Energy changes.</a:t>
                      </a:r>
                      <a:endParaRPr sz="1900"/>
                    </a:p>
                  </a:txBody>
                  <a:tcPr marL="91467" marR="91467" marT="45733" marB="45733">
                    <a:lnL w="0">
                      <a:noFill/>
                    </a:lnL>
                    <a:lnR w="0">
                      <a:noFill/>
                    </a:lnR>
                    <a:lnT w="0">
                      <a:noFill/>
                    </a:lnT>
                    <a:lnB w="0">
                      <a:noFill/>
                    </a:lnB>
                    <a:solidFill>
                      <a:schemeClr val="accent2">
                        <a:lumMod val="20000"/>
                        <a:lumOff val="80000"/>
                      </a:schemeClr>
                    </a:solidFill>
                  </a:tcPr>
                </a:tc>
                <a:tc>
                  <a:txBody>
                    <a:bodyPr/>
                    <a:lstStyle/>
                    <a:p>
                      <a:pPr marL="0" marR="0" lvl="0" indent="0" algn="l" rtl="0">
                        <a:spcBef>
                          <a:spcPts val="0"/>
                        </a:spcBef>
                        <a:spcAft>
                          <a:spcPts val="0"/>
                        </a:spcAft>
                        <a:buNone/>
                      </a:pPr>
                      <a:r>
                        <a:rPr lang="en" sz="2000" b="1"/>
                        <a:t>Physics Paper 1</a:t>
                      </a:r>
                      <a:endParaRPr sz="1500"/>
                    </a:p>
                    <a:p>
                      <a:pPr marL="0" marR="0" lvl="0" indent="0" algn="l" rtl="0">
                        <a:spcBef>
                          <a:spcPts val="0"/>
                        </a:spcBef>
                        <a:spcAft>
                          <a:spcPts val="0"/>
                        </a:spcAft>
                        <a:buNone/>
                      </a:pPr>
                      <a:r>
                        <a:rPr lang="en" sz="1900"/>
                        <a:t>1hr15</a:t>
                      </a:r>
                      <a:endParaRPr sz="1500"/>
                    </a:p>
                    <a:p>
                      <a:pPr marL="0" marR="0" lvl="0" indent="0" algn="l" rtl="0">
                        <a:spcBef>
                          <a:spcPts val="0"/>
                        </a:spcBef>
                        <a:spcAft>
                          <a:spcPts val="0"/>
                        </a:spcAft>
                        <a:buNone/>
                      </a:pPr>
                      <a:r>
                        <a:rPr lang="en" sz="1900"/>
                        <a:t>70 marks </a:t>
                      </a:r>
                      <a:r>
                        <a:rPr lang="en" sz="1600" b="0" i="0" u="none" strike="noStrike" noProof="0">
                          <a:solidFill>
                            <a:srgbClr val="000000"/>
                          </a:solidFill>
                          <a:latin typeface="Arial"/>
                          <a:cs typeface="Arial"/>
                        </a:rPr>
                        <a:t>(16.7% of GCSE)</a:t>
                      </a:r>
                    </a:p>
                    <a:p>
                      <a:pPr marL="0" marR="0" lvl="0" indent="0" algn="l" rtl="0">
                        <a:spcBef>
                          <a:spcPts val="0"/>
                        </a:spcBef>
                        <a:spcAft>
                          <a:spcPts val="0"/>
                        </a:spcAft>
                        <a:buNone/>
                      </a:pPr>
                      <a:r>
                        <a:rPr lang="en" sz="1900" b="0" i="0">
                          <a:solidFill>
                            <a:schemeClr val="dk1"/>
                          </a:solidFill>
                          <a:latin typeface="Calibri"/>
                          <a:ea typeface="Calibri"/>
                          <a:cs typeface="Calibri"/>
                          <a:sym typeface="Calibri"/>
                        </a:rPr>
                        <a:t>Energy; Electricity; Particle model of matter; and Atomic structure.</a:t>
                      </a:r>
                      <a:endParaRPr sz="1900"/>
                    </a:p>
                    <a:p>
                      <a:pPr marL="0" marR="0" lvl="0" indent="0" algn="l" rtl="0">
                        <a:spcBef>
                          <a:spcPts val="0"/>
                        </a:spcBef>
                        <a:spcAft>
                          <a:spcPts val="0"/>
                        </a:spcAft>
                        <a:buNone/>
                      </a:pPr>
                      <a:endParaRPr sz="1900"/>
                    </a:p>
                  </a:txBody>
                  <a:tcPr marL="91467" marR="91467" marT="45733" marB="45733">
                    <a:lnL w="0">
                      <a:noFill/>
                    </a:lnL>
                    <a:lnR w="0">
                      <a:noFill/>
                    </a:lnR>
                    <a:lnT w="0">
                      <a:noFill/>
                    </a:lnT>
                    <a:lnB w="0" cap="flat" cmpd="sng">
                      <a:noFill/>
                      <a:prstDash val="solid"/>
                      <a:round/>
                      <a:headEnd type="none" w="sm" len="sm"/>
                      <a:tailEnd type="none" w="sm" len="sm"/>
                    </a:lnB>
                    <a:solidFill>
                      <a:schemeClr val="accent1">
                        <a:lumMod val="20000"/>
                        <a:lumOff val="80000"/>
                      </a:schemeClr>
                    </a:solidFill>
                  </a:tcPr>
                </a:tc>
                <a:extLst>
                  <a:ext uri="{0D108BD9-81ED-4DB2-BD59-A6C34878D82A}">
                    <a16:rowId xmlns:a16="http://schemas.microsoft.com/office/drawing/2014/main" val="10000"/>
                  </a:ext>
                </a:extLst>
              </a:tr>
              <a:tr h="2672107">
                <a:tc>
                  <a:txBody>
                    <a:bodyPr/>
                    <a:lstStyle/>
                    <a:p>
                      <a:pPr marL="0" marR="0" lvl="0" indent="0" algn="l" rtl="0">
                        <a:spcBef>
                          <a:spcPts val="0"/>
                        </a:spcBef>
                        <a:spcAft>
                          <a:spcPts val="0"/>
                        </a:spcAft>
                        <a:buNone/>
                      </a:pPr>
                      <a:r>
                        <a:rPr lang="en" sz="2000" b="1"/>
                        <a:t>Biology Paper 2</a:t>
                      </a:r>
                      <a:endParaRPr sz="1500"/>
                    </a:p>
                    <a:p>
                      <a:pPr marL="0" marR="0" lvl="0" indent="0" algn="l" rtl="0">
                        <a:spcBef>
                          <a:spcPts val="0"/>
                        </a:spcBef>
                        <a:spcAft>
                          <a:spcPts val="0"/>
                        </a:spcAft>
                        <a:buNone/>
                      </a:pPr>
                      <a:r>
                        <a:rPr lang="en" sz="1900"/>
                        <a:t>1hr15</a:t>
                      </a:r>
                      <a:endParaRPr sz="1500"/>
                    </a:p>
                    <a:p>
                      <a:pPr marL="0" marR="0" lvl="0" indent="0" algn="l" rtl="0">
                        <a:spcBef>
                          <a:spcPts val="0"/>
                        </a:spcBef>
                        <a:spcAft>
                          <a:spcPts val="0"/>
                        </a:spcAft>
                        <a:buNone/>
                      </a:pPr>
                      <a:r>
                        <a:rPr lang="en" sz="1900"/>
                        <a:t>70 marks </a:t>
                      </a:r>
                      <a:r>
                        <a:rPr lang="en" sz="1600" b="0" i="0" u="none" strike="noStrike" noProof="0">
                          <a:solidFill>
                            <a:srgbClr val="000000"/>
                          </a:solidFill>
                          <a:latin typeface="Arial"/>
                          <a:cs typeface="Arial"/>
                        </a:rPr>
                        <a:t>(16.7% of GCSE)</a:t>
                      </a:r>
                    </a:p>
                    <a:p>
                      <a:pPr marL="0" marR="0" lvl="0" indent="0" algn="l" rtl="0">
                        <a:spcBef>
                          <a:spcPts val="0"/>
                        </a:spcBef>
                        <a:spcAft>
                          <a:spcPts val="0"/>
                        </a:spcAft>
                        <a:buNone/>
                      </a:pPr>
                      <a:r>
                        <a:rPr lang="en" sz="1900" b="0" i="0">
                          <a:solidFill>
                            <a:schemeClr val="dk1"/>
                          </a:solidFill>
                          <a:latin typeface="Calibri"/>
                          <a:ea typeface="Calibri"/>
                          <a:cs typeface="Calibri"/>
                          <a:sym typeface="Calibri"/>
                        </a:rPr>
                        <a:t>Homeostasis and response; Inheritance, variation and evolution; and Ecology.</a:t>
                      </a:r>
                      <a:endParaRPr sz="1900"/>
                    </a:p>
                  </a:txBody>
                  <a:tcPr marL="91467" marR="91467" marT="45733" marB="45733">
                    <a:lnL w="0">
                      <a:noFill/>
                    </a:lnL>
                    <a:lnR w="0">
                      <a:noFill/>
                    </a:lnR>
                    <a:lnT w="0">
                      <a:noFill/>
                    </a:lnT>
                    <a:lnB w="0">
                      <a:noFill/>
                    </a:lnB>
                    <a:solidFill>
                      <a:schemeClr val="accent6">
                        <a:lumMod val="60000"/>
                        <a:lumOff val="40000"/>
                      </a:schemeClr>
                    </a:solidFill>
                  </a:tcPr>
                </a:tc>
                <a:tc>
                  <a:txBody>
                    <a:bodyPr/>
                    <a:lstStyle/>
                    <a:p>
                      <a:pPr marL="0" marR="0" lvl="0" indent="0" algn="l" rtl="0">
                        <a:spcBef>
                          <a:spcPts val="0"/>
                        </a:spcBef>
                        <a:spcAft>
                          <a:spcPts val="0"/>
                        </a:spcAft>
                        <a:buNone/>
                      </a:pPr>
                      <a:r>
                        <a:rPr lang="en" sz="2000" b="1"/>
                        <a:t>Chemistry Paper 2</a:t>
                      </a:r>
                      <a:endParaRPr sz="1500"/>
                    </a:p>
                    <a:p>
                      <a:pPr marL="0" marR="0" lvl="0" indent="0" algn="l" rtl="0">
                        <a:spcBef>
                          <a:spcPts val="0"/>
                        </a:spcBef>
                        <a:spcAft>
                          <a:spcPts val="0"/>
                        </a:spcAft>
                        <a:buNone/>
                      </a:pPr>
                      <a:r>
                        <a:rPr lang="en" sz="1900"/>
                        <a:t>1hr15</a:t>
                      </a:r>
                      <a:endParaRPr sz="1500"/>
                    </a:p>
                    <a:p>
                      <a:pPr marL="0" marR="0" lvl="0" indent="0" algn="l" rtl="0">
                        <a:spcBef>
                          <a:spcPts val="0"/>
                        </a:spcBef>
                        <a:spcAft>
                          <a:spcPts val="0"/>
                        </a:spcAft>
                        <a:buNone/>
                      </a:pPr>
                      <a:r>
                        <a:rPr lang="en" sz="1900"/>
                        <a:t>70 marks </a:t>
                      </a:r>
                      <a:r>
                        <a:rPr lang="en" sz="1600" b="0" i="0" u="none" strike="noStrike" noProof="0">
                          <a:solidFill>
                            <a:srgbClr val="000000"/>
                          </a:solidFill>
                          <a:latin typeface="Arial"/>
                          <a:cs typeface="Arial"/>
                        </a:rPr>
                        <a:t>(16.7% of GCSE)</a:t>
                      </a:r>
                    </a:p>
                    <a:p>
                      <a:pPr marL="0" marR="0" lvl="0" indent="0" algn="l" rtl="0">
                        <a:spcBef>
                          <a:spcPts val="0"/>
                        </a:spcBef>
                        <a:spcAft>
                          <a:spcPts val="0"/>
                        </a:spcAft>
                        <a:buNone/>
                      </a:pPr>
                      <a:r>
                        <a:rPr lang="en" sz="1900" b="0" i="0">
                          <a:solidFill>
                            <a:schemeClr val="dk1"/>
                          </a:solidFill>
                          <a:latin typeface="Calibri"/>
                          <a:ea typeface="Calibri"/>
                          <a:cs typeface="Calibri"/>
                          <a:sym typeface="Calibri"/>
                        </a:rPr>
                        <a:t>The rate and extent of chemical change; Organic chemistry; Chemical analysis; Chemistry of the atmosphere; and Using resources.</a:t>
                      </a:r>
                      <a:endParaRPr sz="1900"/>
                    </a:p>
                  </a:txBody>
                  <a:tcPr marL="91467" marR="91467" marT="45733" marB="45733">
                    <a:lnL w="0">
                      <a:noFill/>
                    </a:lnL>
                    <a:lnR w="0" cap="flat" cmpd="sng">
                      <a:noFill/>
                      <a:prstDash val="solid"/>
                      <a:round/>
                      <a:headEnd type="none" w="sm" len="sm"/>
                      <a:tailEnd type="none" w="sm" len="sm"/>
                    </a:lnR>
                    <a:lnT w="0">
                      <a:noFill/>
                    </a:lnT>
                    <a:lnB w="0">
                      <a:noFill/>
                    </a:lnB>
                    <a:solidFill>
                      <a:schemeClr val="accent2">
                        <a:lumMod val="40000"/>
                        <a:lumOff val="60000"/>
                      </a:schemeClr>
                    </a:solidFill>
                  </a:tcPr>
                </a:tc>
                <a:tc>
                  <a:txBody>
                    <a:bodyPr/>
                    <a:lstStyle/>
                    <a:p>
                      <a:pPr marL="0" marR="0" lvl="0" indent="0" algn="l" rtl="0">
                        <a:spcBef>
                          <a:spcPts val="0"/>
                        </a:spcBef>
                        <a:spcAft>
                          <a:spcPts val="0"/>
                        </a:spcAft>
                        <a:buNone/>
                      </a:pPr>
                      <a:r>
                        <a:rPr lang="en" sz="2000" b="1"/>
                        <a:t>Physics Paper 2</a:t>
                      </a:r>
                      <a:endParaRPr sz="1500"/>
                    </a:p>
                    <a:p>
                      <a:pPr marL="0" marR="0" lvl="0" indent="0" algn="l" rtl="0">
                        <a:spcBef>
                          <a:spcPts val="0"/>
                        </a:spcBef>
                        <a:spcAft>
                          <a:spcPts val="0"/>
                        </a:spcAft>
                        <a:buNone/>
                      </a:pPr>
                      <a:r>
                        <a:rPr lang="en" sz="1900"/>
                        <a:t>1hr15</a:t>
                      </a:r>
                      <a:endParaRPr sz="1500"/>
                    </a:p>
                    <a:p>
                      <a:pPr marL="0" marR="0" lvl="0" indent="0" algn="l" rtl="0">
                        <a:spcBef>
                          <a:spcPts val="0"/>
                        </a:spcBef>
                        <a:spcAft>
                          <a:spcPts val="0"/>
                        </a:spcAft>
                        <a:buNone/>
                      </a:pPr>
                      <a:r>
                        <a:rPr lang="en" sz="1900"/>
                        <a:t>70 marks </a:t>
                      </a:r>
                      <a:r>
                        <a:rPr lang="en" sz="1600" b="0" i="0" u="none" strike="noStrike" noProof="0">
                          <a:solidFill>
                            <a:srgbClr val="000000"/>
                          </a:solidFill>
                          <a:latin typeface="Arial"/>
                          <a:cs typeface="Arial"/>
                        </a:rPr>
                        <a:t>(16.7% of GCSE)</a:t>
                      </a:r>
                    </a:p>
                    <a:p>
                      <a:pPr marL="0" marR="0" lvl="0" indent="0" algn="l" rtl="0">
                        <a:spcBef>
                          <a:spcPts val="0"/>
                        </a:spcBef>
                        <a:spcAft>
                          <a:spcPts val="0"/>
                        </a:spcAft>
                        <a:buNone/>
                      </a:pPr>
                      <a:r>
                        <a:rPr lang="en" sz="1900" b="0" i="0">
                          <a:solidFill>
                            <a:schemeClr val="dk1"/>
                          </a:solidFill>
                          <a:latin typeface="Calibri"/>
                          <a:ea typeface="Calibri"/>
                          <a:cs typeface="Calibri"/>
                          <a:sym typeface="Calibri"/>
                        </a:rPr>
                        <a:t>Forces; Waves; and Magnetism and electromagnetism</a:t>
                      </a:r>
                      <a:endParaRPr sz="1900"/>
                    </a:p>
                    <a:p>
                      <a:pPr marL="0" marR="0" lvl="0" indent="0" algn="l" rtl="0">
                        <a:spcBef>
                          <a:spcPts val="0"/>
                        </a:spcBef>
                        <a:spcAft>
                          <a:spcPts val="0"/>
                        </a:spcAft>
                        <a:buNone/>
                      </a:pPr>
                      <a:endParaRPr sz="1900"/>
                    </a:p>
                  </a:txBody>
                  <a:tcPr marL="91467" marR="91467" marT="45733" marB="45733">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chemeClr val="accent1">
                        <a:lumMod val="60000"/>
                        <a:lumOff val="40000"/>
                      </a:schemeClr>
                    </a:solidFill>
                  </a:tcPr>
                </a:tc>
                <a:extLst>
                  <a:ext uri="{0D108BD9-81ED-4DB2-BD59-A6C34878D82A}">
                    <a16:rowId xmlns:a16="http://schemas.microsoft.com/office/drawing/2014/main" val="10001"/>
                  </a:ext>
                </a:extLst>
              </a:tr>
            </a:tbl>
          </a:graphicData>
        </a:graphic>
      </p:graphicFrame>
      <p:pic>
        <p:nvPicPr>
          <p:cNvPr id="2" name="Picture 1" descr="A close-up of a logo&#10;&#10;AI-generated content may be incorrect.">
            <a:extLst>
              <a:ext uri="{FF2B5EF4-FFF2-40B4-BE49-F238E27FC236}">
                <a16:creationId xmlns:a16="http://schemas.microsoft.com/office/drawing/2014/main" id="{7D4D538C-8485-8301-9405-497CB6B25E1C}"/>
              </a:ext>
            </a:extLst>
          </p:cNvPr>
          <p:cNvPicPr>
            <a:picLocks noChangeAspect="1"/>
          </p:cNvPicPr>
          <p:nvPr/>
        </p:nvPicPr>
        <p:blipFill>
          <a:blip r:embed="rId3"/>
          <a:stretch>
            <a:fillRect/>
          </a:stretch>
        </p:blipFill>
        <p:spPr>
          <a:xfrm>
            <a:off x="10384261" y="-1161"/>
            <a:ext cx="1811735" cy="1134760"/>
          </a:xfrm>
          <a:prstGeom prst="rect">
            <a:avLst/>
          </a:prstGeom>
        </p:spPr>
      </p:pic>
      <p:sp>
        <p:nvSpPr>
          <p:cNvPr id="5" name="Google Shape;270;p46">
            <a:extLst>
              <a:ext uri="{FF2B5EF4-FFF2-40B4-BE49-F238E27FC236}">
                <a16:creationId xmlns:a16="http://schemas.microsoft.com/office/drawing/2014/main" id="{F02BED81-FAFF-B874-AE31-63AE489422E3}"/>
              </a:ext>
            </a:extLst>
          </p:cNvPr>
          <p:cNvSpPr txBox="1">
            <a:spLocks noGrp="1"/>
          </p:cNvSpPr>
          <p:nvPr>
            <p:ph type="body" idx="1"/>
          </p:nvPr>
        </p:nvSpPr>
        <p:spPr>
          <a:xfrm>
            <a:off x="65199" y="90636"/>
            <a:ext cx="11908971" cy="4351200"/>
          </a:xfrm>
          <a:prstGeom prst="rect">
            <a:avLst/>
          </a:prstGeom>
        </p:spPr>
        <p:txBody>
          <a:bodyPr spcFirstLastPara="1" wrap="square" lIns="91433" tIns="45700" rIns="91433"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indent="0">
              <a:buNone/>
            </a:pPr>
            <a:r>
              <a:rPr lang="en" sz="1867" b="1">
                <a:latin typeface="Comfortaa"/>
                <a:sym typeface="Comfortaa"/>
              </a:rPr>
              <a:t>Exam board: AQA </a:t>
            </a:r>
            <a:endParaRPr lang="en-US" sz="1600">
              <a:sym typeface="Comfortaa"/>
            </a:endParaRPr>
          </a:p>
          <a:p>
            <a:pPr marL="0" indent="0">
              <a:buNone/>
            </a:pPr>
            <a:r>
              <a:rPr lang="en" sz="1867" b="1">
                <a:latin typeface="Comfortaa"/>
                <a:sym typeface="Comfortaa"/>
              </a:rPr>
              <a:t>Combined Science Trilogy Pathway or Separate Sciences (triple) </a:t>
            </a:r>
            <a:endParaRPr lang="en-US" sz="16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46"/>
          <p:cNvSpPr txBox="1">
            <a:spLocks noGrp="1"/>
          </p:cNvSpPr>
          <p:nvPr>
            <p:ph type="body" idx="1"/>
          </p:nvPr>
        </p:nvSpPr>
        <p:spPr>
          <a:xfrm>
            <a:off x="544169" y="753365"/>
            <a:ext cx="10515600" cy="5238304"/>
          </a:xfrm>
          <a:prstGeom prst="rect">
            <a:avLst/>
          </a:prstGeom>
        </p:spPr>
        <p:txBody>
          <a:bodyPr spcFirstLastPara="1" wrap="square" lIns="91433" tIns="45700" rIns="91433" bIns="45700"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1067"/>
              </a:spcBef>
              <a:spcAft>
                <a:spcPts val="0"/>
              </a:spcAft>
              <a:buNone/>
            </a:pPr>
            <a:r>
              <a:rPr lang="en" sz="3600" b="1">
                <a:latin typeface="Comfortaa"/>
                <a:ea typeface="Comfortaa"/>
                <a:cs typeface="Comfortaa"/>
                <a:sym typeface="Comfortaa"/>
              </a:rPr>
              <a:t>Year 11 </a:t>
            </a:r>
            <a:r>
              <a:rPr lang="en" sz="3600" b="1">
                <a:solidFill>
                  <a:srgbClr val="FF0000"/>
                </a:solidFill>
                <a:latin typeface="Comfortaa"/>
                <a:ea typeface="Comfortaa"/>
                <a:cs typeface="Comfortaa"/>
                <a:sym typeface="Comfortaa"/>
              </a:rPr>
              <a:t>Mock</a:t>
            </a:r>
            <a:r>
              <a:rPr lang="en" sz="3600" b="1">
                <a:latin typeface="Comfortaa"/>
                <a:ea typeface="Comfortaa"/>
                <a:cs typeface="Comfortaa"/>
                <a:sym typeface="Comfortaa"/>
              </a:rPr>
              <a:t> Exams</a:t>
            </a:r>
            <a:endParaRPr lang="en-US" sz="3600" b="1">
              <a:latin typeface="Comfortaa"/>
              <a:ea typeface="Comfortaa"/>
              <a:cs typeface="Comfortaa"/>
            </a:endParaRPr>
          </a:p>
          <a:p>
            <a:pPr marL="0" lvl="0" indent="0" algn="l" rtl="0">
              <a:spcBef>
                <a:spcPts val="1067"/>
              </a:spcBef>
              <a:spcAft>
                <a:spcPts val="0"/>
              </a:spcAft>
              <a:buNone/>
            </a:pPr>
            <a:endParaRPr sz="2000"/>
          </a:p>
          <a:p>
            <a:pPr marL="0" indent="0">
              <a:spcBef>
                <a:spcPts val="1067"/>
              </a:spcBef>
              <a:buNone/>
            </a:pPr>
            <a:r>
              <a:rPr lang="en" sz="2000"/>
              <a:t>3 papers for mock exams- 1hr15 Combined and 1hr45 for Separates (actual exams in the summer will have 6 papers, 2 per sciences)</a:t>
            </a:r>
            <a:endParaRPr sz="2000"/>
          </a:p>
          <a:p>
            <a:pPr marL="0" lvl="0" indent="0" algn="l" rtl="0">
              <a:spcBef>
                <a:spcPts val="1067"/>
              </a:spcBef>
              <a:spcAft>
                <a:spcPts val="0"/>
              </a:spcAft>
              <a:buNone/>
            </a:pPr>
            <a:endParaRPr lang="en-GB" sz="2000"/>
          </a:p>
          <a:p>
            <a:pPr marL="0" indent="0">
              <a:buNone/>
            </a:pPr>
            <a:r>
              <a:rPr lang="en-GB" sz="2000"/>
              <a:t>Students will be tested on topics they have covered in year 9, 10 and 11.</a:t>
            </a:r>
          </a:p>
          <a:p>
            <a:pPr marL="0" lvl="0" indent="0" algn="l">
              <a:spcAft>
                <a:spcPts val="0"/>
              </a:spcAft>
              <a:buNone/>
            </a:pPr>
            <a:endParaRPr lang="en-GB" sz="2000"/>
          </a:p>
          <a:p>
            <a:pPr marL="0" indent="0">
              <a:buNone/>
            </a:pPr>
            <a:r>
              <a:rPr lang="en-GB" sz="2000"/>
              <a:t>A revision checklist will be added to their class Microsoft Teams area.</a:t>
            </a:r>
          </a:p>
          <a:p>
            <a:pPr marL="0" indent="0">
              <a:buNone/>
            </a:pPr>
            <a:endParaRPr lang="en-GB" sz="2000"/>
          </a:p>
          <a:p>
            <a:pPr marL="0" indent="0">
              <a:buNone/>
            </a:pPr>
            <a:r>
              <a:rPr lang="en-GB" sz="2000"/>
              <a:t>Intervention sessions for revision will run Wednesday week A for Combined Science and for the Triple (separate sciences) there is an </a:t>
            </a:r>
            <a:r>
              <a:rPr lang="en-GB" sz="2000" err="1"/>
              <a:t>additonal</a:t>
            </a:r>
            <a:r>
              <a:rPr lang="en-GB" sz="2000"/>
              <a:t> revision session Thursday week B afterschool.</a:t>
            </a:r>
          </a:p>
          <a:p>
            <a:pPr marL="0" indent="0">
              <a:buNone/>
            </a:pPr>
            <a:endParaRPr lang="en-GB" sz="2000"/>
          </a:p>
          <a:p>
            <a:pPr marL="0" indent="0">
              <a:spcBef>
                <a:spcPts val="1067"/>
              </a:spcBef>
              <a:buNone/>
            </a:pPr>
            <a:r>
              <a:rPr lang="en-GB" sz="2000"/>
              <a:t>Students are expected to revise fully for these so we can prepare for support and interventions. </a:t>
            </a:r>
            <a:endParaRPr sz="2000"/>
          </a:p>
        </p:txBody>
      </p:sp>
      <p:pic>
        <p:nvPicPr>
          <p:cNvPr id="2" name="Picture 1" descr="A close-up of a logo&#10;&#10;AI-generated content may be incorrect.">
            <a:extLst>
              <a:ext uri="{FF2B5EF4-FFF2-40B4-BE49-F238E27FC236}">
                <a16:creationId xmlns:a16="http://schemas.microsoft.com/office/drawing/2014/main" id="{D59D8F87-9F54-269F-6532-C0695B56E03B}"/>
              </a:ext>
            </a:extLst>
          </p:cNvPr>
          <p:cNvPicPr>
            <a:picLocks noChangeAspect="1"/>
          </p:cNvPicPr>
          <p:nvPr/>
        </p:nvPicPr>
        <p:blipFill>
          <a:blip r:embed="rId3"/>
          <a:stretch>
            <a:fillRect/>
          </a:stretch>
        </p:blipFill>
        <p:spPr>
          <a:xfrm>
            <a:off x="10212044" y="429"/>
            <a:ext cx="1979080" cy="1279227"/>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8"/>
          <p:cNvSpPr txBox="1">
            <a:spLocks noGrp="1"/>
          </p:cNvSpPr>
          <p:nvPr>
            <p:ph type="body" idx="1"/>
          </p:nvPr>
        </p:nvSpPr>
        <p:spPr>
          <a:xfrm>
            <a:off x="229810" y="282085"/>
            <a:ext cx="8981287" cy="4351339"/>
          </a:xfrm>
          <a:prstGeom prst="rect">
            <a:avLst/>
          </a:prstGeom>
          <a:noFill/>
          <a:ln>
            <a:noFill/>
          </a:ln>
        </p:spPr>
        <p:txBody>
          <a:bodyPr spcFirstLastPara="1" wrap="square" lIns="91433" tIns="45700" rIns="91433"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90000"/>
              </a:lnSpc>
              <a:spcBef>
                <a:spcPts val="0"/>
              </a:spcBef>
              <a:spcAft>
                <a:spcPts val="0"/>
              </a:spcAft>
              <a:buClr>
                <a:schemeClr val="dk1"/>
              </a:buClr>
              <a:buSzPts val="2100"/>
              <a:buNone/>
            </a:pPr>
            <a:endParaRPr lang="en-GB" sz="2400" u="sng"/>
          </a:p>
          <a:p>
            <a:pPr marL="0" indent="0">
              <a:spcBef>
                <a:spcPts val="0"/>
              </a:spcBef>
              <a:buSzPts val="2100"/>
              <a:buNone/>
            </a:pPr>
            <a:r>
              <a:rPr lang="en-GB" sz="2400" u="sng"/>
              <a:t>Revision Support</a:t>
            </a:r>
          </a:p>
          <a:p>
            <a:pPr marL="0" indent="0">
              <a:buSzPts val="2100"/>
              <a:buNone/>
            </a:pPr>
            <a:r>
              <a:rPr lang="en-GB" sz="2400"/>
              <a:t>Key knowledge- from revision guides (CGP) or online (Bitesize)</a:t>
            </a:r>
          </a:p>
          <a:p>
            <a:pPr marL="0" indent="0">
              <a:buSzPts val="2100"/>
              <a:buNone/>
            </a:pPr>
            <a:r>
              <a:rPr lang="en-GB" sz="2400" err="1"/>
              <a:t>Sparx</a:t>
            </a:r>
            <a:r>
              <a:rPr lang="en-GB" sz="2400"/>
              <a:t> Science- For homework and students can also find independent study here</a:t>
            </a:r>
          </a:p>
          <a:p>
            <a:pPr marL="0" indent="0">
              <a:buSzPts val="2100"/>
              <a:buNone/>
            </a:pPr>
            <a:r>
              <a:rPr lang="en-GB" sz="2400"/>
              <a:t>Exam practice- past papers on AQA website and Physics and Maths tutor website.</a:t>
            </a:r>
          </a:p>
          <a:p>
            <a:pPr marL="0" lvl="0" indent="0" algn="l" rtl="0">
              <a:lnSpc>
                <a:spcPct val="90000"/>
              </a:lnSpc>
              <a:spcBef>
                <a:spcPts val="1067"/>
              </a:spcBef>
              <a:spcAft>
                <a:spcPts val="0"/>
              </a:spcAft>
              <a:buClr>
                <a:schemeClr val="dk1"/>
              </a:buClr>
              <a:buSzPts val="2100"/>
              <a:buNone/>
            </a:pPr>
            <a:r>
              <a:rPr lang="en-GB" sz="2400"/>
              <a:t>Seneca- quick knowledge checks</a:t>
            </a:r>
          </a:p>
          <a:p>
            <a:pPr marL="0" indent="0">
              <a:buSzPts val="2100"/>
              <a:buNone/>
            </a:pPr>
            <a:r>
              <a:rPr lang="en-GB" sz="2400"/>
              <a:t>Practicals- video demonstrations on youtube</a:t>
            </a:r>
          </a:p>
        </p:txBody>
      </p:sp>
      <p:pic>
        <p:nvPicPr>
          <p:cNvPr id="286" name="Google Shape;286;p48"/>
          <p:cNvPicPr preferRelativeResize="0"/>
          <p:nvPr/>
        </p:nvPicPr>
        <p:blipFill rotWithShape="1">
          <a:blip r:embed="rId3">
            <a:alphaModFix/>
          </a:blip>
          <a:srcRect/>
          <a:stretch/>
        </p:blipFill>
        <p:spPr>
          <a:xfrm>
            <a:off x="9578245" y="3119964"/>
            <a:ext cx="2419047" cy="3403677"/>
          </a:xfrm>
          <a:prstGeom prst="rect">
            <a:avLst/>
          </a:prstGeom>
          <a:noFill/>
          <a:ln>
            <a:noFill/>
          </a:ln>
        </p:spPr>
      </p:pic>
      <p:pic>
        <p:nvPicPr>
          <p:cNvPr id="2" name="Picture 1" descr="A close-up of a logo&#10;&#10;AI-generated content may be incorrect.">
            <a:extLst>
              <a:ext uri="{FF2B5EF4-FFF2-40B4-BE49-F238E27FC236}">
                <a16:creationId xmlns:a16="http://schemas.microsoft.com/office/drawing/2014/main" id="{85CF2630-C7E2-9D6E-ECBB-1811093EE5FB}"/>
              </a:ext>
            </a:extLst>
          </p:cNvPr>
          <p:cNvPicPr>
            <a:picLocks noChangeAspect="1"/>
          </p:cNvPicPr>
          <p:nvPr/>
        </p:nvPicPr>
        <p:blipFill>
          <a:blip r:embed="rId4"/>
          <a:stretch>
            <a:fillRect/>
          </a:stretch>
        </p:blipFill>
        <p:spPr>
          <a:xfrm>
            <a:off x="10034925" y="4491"/>
            <a:ext cx="2158785" cy="1409855"/>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4DE70-AEA3-3A63-EC24-9D96F377EE6C}"/>
              </a:ext>
            </a:extLst>
          </p:cNvPr>
          <p:cNvSpPr>
            <a:spLocks noGrp="1"/>
          </p:cNvSpPr>
          <p:nvPr>
            <p:ph type="title"/>
          </p:nvPr>
        </p:nvSpPr>
        <p:spPr>
          <a:xfrm>
            <a:off x="244837" y="-4989"/>
            <a:ext cx="7168335" cy="1305821"/>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4000" u="sng"/>
              <a:t>Homework</a:t>
            </a:r>
            <a:r>
              <a:rPr lang="en-US" sz="1850"/>
              <a:t> </a:t>
            </a:r>
          </a:p>
        </p:txBody>
      </p:sp>
      <p:sp>
        <p:nvSpPr>
          <p:cNvPr id="3" name="Text Placeholder 2">
            <a:extLst>
              <a:ext uri="{FF2B5EF4-FFF2-40B4-BE49-F238E27FC236}">
                <a16:creationId xmlns:a16="http://schemas.microsoft.com/office/drawing/2014/main" id="{EA600C9E-BD6A-58EB-F801-18D620771123}"/>
              </a:ext>
            </a:extLst>
          </p:cNvPr>
          <p:cNvSpPr>
            <a:spLocks noGrp="1"/>
          </p:cNvSpPr>
          <p:nvPr>
            <p:ph type="body" idx="1"/>
          </p:nvPr>
        </p:nvSpPr>
        <p:spPr>
          <a:xfrm>
            <a:off x="246147" y="1164023"/>
            <a:ext cx="10168880" cy="4213898"/>
          </a:xfr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2400"/>
              <a:t>Weekly 1 hour </a:t>
            </a:r>
            <a:r>
              <a:rPr lang="en-US" sz="2400" err="1"/>
              <a:t>Sparx</a:t>
            </a:r>
            <a:r>
              <a:rPr lang="en-US" sz="2400"/>
              <a:t> homework from Science will be set each Thursday 4pm and submitted the following Thursday by 8am.</a:t>
            </a:r>
          </a:p>
          <a:p>
            <a:r>
              <a:rPr lang="en-US" sz="2400"/>
              <a:t>Every two weeks students will also be set a paper homework, this will take the form of past paper questions to </a:t>
            </a:r>
            <a:r>
              <a:rPr lang="en-US" sz="2400" err="1"/>
              <a:t>practise</a:t>
            </a:r>
            <a:r>
              <a:rPr lang="en-US" sz="2400"/>
              <a:t> exam technique.</a:t>
            </a:r>
          </a:p>
        </p:txBody>
      </p:sp>
      <p:pic>
        <p:nvPicPr>
          <p:cNvPr id="5" name="Picture 4" descr="A close-up of a logo&#10;&#10;AI-generated content may be incorrect.">
            <a:extLst>
              <a:ext uri="{FF2B5EF4-FFF2-40B4-BE49-F238E27FC236}">
                <a16:creationId xmlns:a16="http://schemas.microsoft.com/office/drawing/2014/main" id="{A3908D17-BA03-2346-3EE2-6E46A1E4FD5A}"/>
              </a:ext>
            </a:extLst>
          </p:cNvPr>
          <p:cNvPicPr>
            <a:picLocks noChangeAspect="1"/>
          </p:cNvPicPr>
          <p:nvPr/>
        </p:nvPicPr>
        <p:blipFill>
          <a:blip r:embed="rId2"/>
          <a:stretch>
            <a:fillRect/>
          </a:stretch>
        </p:blipFill>
        <p:spPr>
          <a:xfrm>
            <a:off x="10201161" y="-108427"/>
            <a:ext cx="2033508" cy="1268340"/>
          </a:xfrm>
          <a:prstGeom prst="rect">
            <a:avLst/>
          </a:prstGeom>
        </p:spPr>
      </p:pic>
      <p:pic>
        <p:nvPicPr>
          <p:cNvPr id="6" name="Picture 5" descr="A paper with text and a questionnaire&#10;&#10;AI-generated content may be incorrect.">
            <a:extLst>
              <a:ext uri="{FF2B5EF4-FFF2-40B4-BE49-F238E27FC236}">
                <a16:creationId xmlns:a16="http://schemas.microsoft.com/office/drawing/2014/main" id="{13BD3424-3AA8-1C07-7A73-D06F452AFF68}"/>
              </a:ext>
            </a:extLst>
          </p:cNvPr>
          <p:cNvPicPr>
            <a:picLocks noChangeAspect="1"/>
          </p:cNvPicPr>
          <p:nvPr/>
        </p:nvPicPr>
        <p:blipFill>
          <a:blip r:embed="rId3"/>
          <a:stretch>
            <a:fillRect/>
          </a:stretch>
        </p:blipFill>
        <p:spPr>
          <a:xfrm>
            <a:off x="1615724" y="2845643"/>
            <a:ext cx="8581903" cy="41881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144291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90041-FCEA-95E7-B9EC-1EFFD0F2DB0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521893D-6EAE-FB9C-110E-34496CBB1081}"/>
              </a:ext>
            </a:extLst>
          </p:cNvPr>
          <p:cNvPicPr>
            <a:picLocks noChangeAspect="1"/>
          </p:cNvPicPr>
          <p:nvPr/>
        </p:nvPicPr>
        <p:blipFill>
          <a:blip r:embed="rId2"/>
          <a:stretch>
            <a:fillRect/>
          </a:stretch>
        </p:blipFill>
        <p:spPr>
          <a:xfrm>
            <a:off x="137160" y="5837061"/>
            <a:ext cx="1674419" cy="819396"/>
          </a:xfrm>
          <a:prstGeom prst="rect">
            <a:avLst/>
          </a:prstGeom>
        </p:spPr>
      </p:pic>
      <p:pic>
        <p:nvPicPr>
          <p:cNvPr id="4" name="Google Shape;123;p5">
            <a:extLst>
              <a:ext uri="{FF2B5EF4-FFF2-40B4-BE49-F238E27FC236}">
                <a16:creationId xmlns:a16="http://schemas.microsoft.com/office/drawing/2014/main" id="{C69A5DD1-C731-E012-F572-AA85AE494E28}"/>
              </a:ext>
            </a:extLst>
          </p:cNvPr>
          <p:cNvPicPr preferRelativeResize="0"/>
          <p:nvPr/>
        </p:nvPicPr>
        <p:blipFill rotWithShape="1">
          <a:blip r:embed="rId3">
            <a:alphaModFix/>
          </a:blip>
          <a:srcRect/>
          <a:stretch/>
        </p:blipFill>
        <p:spPr>
          <a:xfrm>
            <a:off x="9780205" y="5837061"/>
            <a:ext cx="2274636" cy="850180"/>
          </a:xfrm>
          <a:prstGeom prst="rect">
            <a:avLst/>
          </a:prstGeom>
          <a:noFill/>
          <a:ln>
            <a:noFill/>
          </a:ln>
        </p:spPr>
      </p:pic>
      <p:pic>
        <p:nvPicPr>
          <p:cNvPr id="9" name="Picture 8">
            <a:extLst>
              <a:ext uri="{FF2B5EF4-FFF2-40B4-BE49-F238E27FC236}">
                <a16:creationId xmlns:a16="http://schemas.microsoft.com/office/drawing/2014/main" id="{C8BF897B-EDFA-0C8C-3C94-2E66B5CA489F}"/>
              </a:ext>
            </a:extLst>
          </p:cNvPr>
          <p:cNvPicPr>
            <a:picLocks noChangeAspect="1"/>
          </p:cNvPicPr>
          <p:nvPr/>
        </p:nvPicPr>
        <p:blipFill>
          <a:blip r:embed="rId4"/>
          <a:stretch>
            <a:fillRect/>
          </a:stretch>
        </p:blipFill>
        <p:spPr>
          <a:xfrm>
            <a:off x="426719" y="486023"/>
            <a:ext cx="8299061" cy="3769083"/>
          </a:xfrm>
          <a:prstGeom prst="rect">
            <a:avLst/>
          </a:prstGeom>
        </p:spPr>
      </p:pic>
      <p:pic>
        <p:nvPicPr>
          <p:cNvPr id="11" name="Picture 10">
            <a:extLst>
              <a:ext uri="{FF2B5EF4-FFF2-40B4-BE49-F238E27FC236}">
                <a16:creationId xmlns:a16="http://schemas.microsoft.com/office/drawing/2014/main" id="{DF1CA3CB-68EB-1037-81F8-46B68A54FBC9}"/>
              </a:ext>
            </a:extLst>
          </p:cNvPr>
          <p:cNvPicPr>
            <a:picLocks noChangeAspect="1"/>
          </p:cNvPicPr>
          <p:nvPr/>
        </p:nvPicPr>
        <p:blipFill>
          <a:blip r:embed="rId5"/>
          <a:stretch>
            <a:fillRect/>
          </a:stretch>
        </p:blipFill>
        <p:spPr>
          <a:xfrm>
            <a:off x="3503154" y="2370564"/>
            <a:ext cx="7855726" cy="3515090"/>
          </a:xfrm>
          <a:prstGeom prst="rect">
            <a:avLst/>
          </a:prstGeom>
        </p:spPr>
      </p:pic>
    </p:spTree>
    <p:extLst>
      <p:ext uri="{BB962C8B-B14F-4D97-AF65-F5344CB8AC3E}">
        <p14:creationId xmlns:p14="http://schemas.microsoft.com/office/powerpoint/2010/main" val="3649910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693956" y="191778"/>
            <a:ext cx="10515600" cy="892239"/>
          </a:xfrm>
          <a:prstGeom prst="rect">
            <a:avLst/>
          </a:prstGeom>
          <a:noFill/>
          <a:ln>
            <a:solidFill>
              <a:schemeClr val="tx1"/>
            </a:solidFill>
          </a:ln>
        </p:spPr>
        <p:txBody>
          <a:bodyPr spcFirstLastPara="1" vert="horz" wrap="square" lIns="91433" tIns="45700" rIns="91433" bIns="45700" rtlCol="0" anchor="ctr" anchorCtr="0">
            <a:normAutofit/>
          </a:bodyPr>
          <a:lstStyle/>
          <a:p>
            <a:pPr algn="ctr">
              <a:spcBef>
                <a:spcPts val="0"/>
              </a:spcBef>
              <a:buClr>
                <a:schemeClr val="dk1"/>
              </a:buClr>
              <a:buSzPts val="3300"/>
            </a:pPr>
            <a:r>
              <a:rPr lang="en-GB" b="1">
                <a:latin typeface="Avenir Next LT Pro" panose="020B0504020202020204" pitchFamily="34" charset="0"/>
                <a:ea typeface="Federo"/>
                <a:cs typeface="Federo"/>
                <a:sym typeface="Federo"/>
              </a:rPr>
              <a:t>Mental Health &amp; Wellbeing</a:t>
            </a:r>
            <a:endParaRPr>
              <a:latin typeface="Avenir Next LT Pro" panose="020B0504020202020204" pitchFamily="34" charset="0"/>
            </a:endParaRPr>
          </a:p>
        </p:txBody>
      </p:sp>
      <p:sp>
        <p:nvSpPr>
          <p:cNvPr id="137" name="Google Shape;137;p26"/>
          <p:cNvSpPr txBox="1">
            <a:spLocks noGrp="1"/>
          </p:cNvSpPr>
          <p:nvPr>
            <p:ph type="body" idx="1"/>
          </p:nvPr>
        </p:nvSpPr>
        <p:spPr>
          <a:xfrm>
            <a:off x="601097" y="1165729"/>
            <a:ext cx="10515600" cy="1236552"/>
          </a:xfrm>
          <a:prstGeom prst="rect">
            <a:avLst/>
          </a:prstGeom>
          <a:noFill/>
          <a:ln>
            <a:solidFill>
              <a:schemeClr val="tx1"/>
            </a:solidFill>
          </a:ln>
        </p:spPr>
        <p:txBody>
          <a:bodyPr spcFirstLastPara="1" vert="horz" wrap="square" lIns="91433" tIns="45700" rIns="91433" bIns="45700" rtlCol="0" anchor="t" anchorCtr="0">
            <a:normAutofit lnSpcReduction="10000"/>
          </a:bodyPr>
          <a:lstStyle/>
          <a:p>
            <a:pPr marL="237061" indent="0">
              <a:buNone/>
            </a:pPr>
            <a:r>
              <a:rPr lang="en-GB" sz="1867">
                <a:latin typeface="Avenir Next LT Pro" panose="020B0504020202020204" pitchFamily="34" charset="0"/>
              </a:rPr>
              <a:t>It is normal to feel stressed and anxious during exams. Managing those feelings, thought and the behaviours that it causes can be difficult. There are lots of charities and groups that provides tips on managing exams stress, as well as more bespoke services that students can contact if they are feeling overwhelmed.</a:t>
            </a:r>
            <a:endParaRPr sz="1867">
              <a:latin typeface="Avenir Next LT Pro" panose="020B0504020202020204" pitchFamily="34" charset="0"/>
            </a:endParaRPr>
          </a:p>
          <a:p>
            <a:pPr marL="237061" indent="-50799">
              <a:spcBef>
                <a:spcPts val="1067"/>
              </a:spcBef>
              <a:buClr>
                <a:schemeClr val="dk1"/>
              </a:buClr>
              <a:buSzPct val="100000"/>
              <a:buNone/>
            </a:pPr>
            <a:endParaRPr sz="1867"/>
          </a:p>
          <a:p>
            <a:pPr marL="237061" indent="-50799">
              <a:spcBef>
                <a:spcPts val="1067"/>
              </a:spcBef>
              <a:buClr>
                <a:schemeClr val="dk1"/>
              </a:buClr>
              <a:buSzPct val="100000"/>
              <a:buNone/>
            </a:pPr>
            <a:endParaRPr sz="1867"/>
          </a:p>
        </p:txBody>
      </p:sp>
      <p:pic>
        <p:nvPicPr>
          <p:cNvPr id="8" name="Google Shape;123;p5">
            <a:extLst>
              <a:ext uri="{FF2B5EF4-FFF2-40B4-BE49-F238E27FC236}">
                <a16:creationId xmlns:a16="http://schemas.microsoft.com/office/drawing/2014/main" id="{A63A635E-E173-4DAE-BE1D-024851892A27}"/>
              </a:ext>
            </a:extLst>
          </p:cNvPr>
          <p:cNvPicPr preferRelativeResize="0"/>
          <p:nvPr/>
        </p:nvPicPr>
        <p:blipFill rotWithShape="1">
          <a:blip r:embed="rId3">
            <a:alphaModFix/>
          </a:blip>
          <a:srcRect/>
          <a:stretch/>
        </p:blipFill>
        <p:spPr>
          <a:xfrm>
            <a:off x="10103293" y="6061184"/>
            <a:ext cx="1995603" cy="686752"/>
          </a:xfrm>
          <a:prstGeom prst="rect">
            <a:avLst/>
          </a:prstGeom>
          <a:noFill/>
          <a:ln>
            <a:noFill/>
          </a:ln>
        </p:spPr>
      </p:pic>
      <p:pic>
        <p:nvPicPr>
          <p:cNvPr id="9" name="Google Shape;124;p5">
            <a:extLst>
              <a:ext uri="{FF2B5EF4-FFF2-40B4-BE49-F238E27FC236}">
                <a16:creationId xmlns:a16="http://schemas.microsoft.com/office/drawing/2014/main" id="{DD9845DD-2991-4398-BDE1-850AB28332F7}"/>
              </a:ext>
            </a:extLst>
          </p:cNvPr>
          <p:cNvPicPr preferRelativeResize="0"/>
          <p:nvPr/>
        </p:nvPicPr>
        <p:blipFill rotWithShape="1">
          <a:blip r:embed="rId4">
            <a:alphaModFix/>
          </a:blip>
          <a:srcRect/>
          <a:stretch/>
        </p:blipFill>
        <p:spPr>
          <a:xfrm>
            <a:off x="93105" y="6039293"/>
            <a:ext cx="1201705" cy="686752"/>
          </a:xfrm>
          <a:prstGeom prst="rect">
            <a:avLst/>
          </a:prstGeom>
          <a:noFill/>
          <a:ln>
            <a:noFill/>
          </a:ln>
        </p:spPr>
      </p:pic>
      <p:graphicFrame>
        <p:nvGraphicFramePr>
          <p:cNvPr id="2" name="Table 1">
            <a:extLst>
              <a:ext uri="{FF2B5EF4-FFF2-40B4-BE49-F238E27FC236}">
                <a16:creationId xmlns:a16="http://schemas.microsoft.com/office/drawing/2014/main" id="{F4BF6161-F503-4BEB-AD8C-E50274AF92B6}"/>
              </a:ext>
            </a:extLst>
          </p:cNvPr>
          <p:cNvGraphicFramePr>
            <a:graphicFrameLocks noGrp="1"/>
          </p:cNvGraphicFramePr>
          <p:nvPr/>
        </p:nvGraphicFramePr>
        <p:xfrm>
          <a:off x="601098" y="2524852"/>
          <a:ext cx="10934996" cy="3413760"/>
        </p:xfrm>
        <a:graphic>
          <a:graphicData uri="http://schemas.openxmlformats.org/drawingml/2006/table">
            <a:tbl>
              <a:tblPr firstRow="1" bandRow="1"/>
              <a:tblGrid>
                <a:gridCol w="2733749">
                  <a:extLst>
                    <a:ext uri="{9D8B030D-6E8A-4147-A177-3AD203B41FA5}">
                      <a16:colId xmlns:a16="http://schemas.microsoft.com/office/drawing/2014/main" val="2370215587"/>
                    </a:ext>
                  </a:extLst>
                </a:gridCol>
                <a:gridCol w="2733749">
                  <a:extLst>
                    <a:ext uri="{9D8B030D-6E8A-4147-A177-3AD203B41FA5}">
                      <a16:colId xmlns:a16="http://schemas.microsoft.com/office/drawing/2014/main" val="1880280681"/>
                    </a:ext>
                  </a:extLst>
                </a:gridCol>
                <a:gridCol w="2733749">
                  <a:extLst>
                    <a:ext uri="{9D8B030D-6E8A-4147-A177-3AD203B41FA5}">
                      <a16:colId xmlns:a16="http://schemas.microsoft.com/office/drawing/2014/main" val="1389161318"/>
                    </a:ext>
                  </a:extLst>
                </a:gridCol>
                <a:gridCol w="2733749">
                  <a:extLst>
                    <a:ext uri="{9D8B030D-6E8A-4147-A177-3AD203B41FA5}">
                      <a16:colId xmlns:a16="http://schemas.microsoft.com/office/drawing/2014/main" val="2634001722"/>
                    </a:ext>
                  </a:extLst>
                </a:gridCol>
              </a:tblGrid>
              <a:tr h="853440">
                <a:tc>
                  <a:txBody>
                    <a:bodyPr/>
                    <a:lstStyle/>
                    <a:p>
                      <a:r>
                        <a:rPr lang="en-GB" sz="1600" b="0" i="0" u="none" strike="noStrike" cap="none">
                          <a:solidFill>
                            <a:srgbClr val="000000"/>
                          </a:solidFill>
                          <a:effectLst/>
                          <a:latin typeface="Avenir Next LT Pro" panose="020B0504020202020204" pitchFamily="34" charset="0"/>
                          <a:ea typeface="Arial"/>
                          <a:cs typeface="Arial"/>
                          <a:sym typeface="Arial"/>
                        </a:rPr>
                        <a:t>Looking after yourself during exam period</a:t>
                      </a:r>
                      <a:endParaRPr lang="en-GB" sz="1600">
                        <a:latin typeface="Avenir Next LT Pro" panose="020B0504020202020204" pitchFamily="34" charset="0"/>
                      </a:endParaRPr>
                    </a:p>
                  </a:txBody>
                  <a:tcPr marL="121920" marR="121920" marT="60960" marB="60960"/>
                </a:tc>
                <a:tc>
                  <a:txBody>
                    <a:bodyPr/>
                    <a:lstStyle/>
                    <a:p>
                      <a:r>
                        <a:rPr lang="en-GB" sz="1600" b="0" i="0" u="none" strike="noStrike" cap="none">
                          <a:solidFill>
                            <a:srgbClr val="000000"/>
                          </a:solidFill>
                          <a:effectLst/>
                          <a:latin typeface="Avenir Next LT Pro" panose="020B0504020202020204" pitchFamily="34" charset="0"/>
                          <a:ea typeface="Arial"/>
                          <a:cs typeface="Arial"/>
                          <a:sym typeface="Arial"/>
                        </a:rPr>
                        <a:t>Looking after yourself while preparing for an exam</a:t>
                      </a:r>
                      <a:endParaRPr lang="en-GB" sz="1600">
                        <a:latin typeface="Avenir Next LT Pro" panose="020B0504020202020204" pitchFamily="34" charset="0"/>
                      </a:endParaRPr>
                    </a:p>
                  </a:txBody>
                  <a:tcPr marL="121920" marR="121920" marT="60960" marB="60960"/>
                </a:tc>
                <a:tc>
                  <a:txBody>
                    <a:bodyPr/>
                    <a:lstStyle/>
                    <a:p>
                      <a:r>
                        <a:rPr lang="en-GB" sz="1600" b="0" i="0" u="none" strike="noStrike" cap="none">
                          <a:solidFill>
                            <a:srgbClr val="000000"/>
                          </a:solidFill>
                          <a:effectLst/>
                          <a:latin typeface="Avenir Next LT Pro" panose="020B0504020202020204" pitchFamily="34" charset="0"/>
                          <a:ea typeface="Arial"/>
                          <a:cs typeface="Arial"/>
                          <a:sym typeface="Arial"/>
                        </a:rPr>
                        <a:t>Looking after yourself on the day of your exam</a:t>
                      </a:r>
                      <a:endParaRPr lang="en-GB" sz="1600">
                        <a:latin typeface="Avenir Next LT Pro" panose="020B0504020202020204" pitchFamily="34" charset="0"/>
                      </a:endParaRPr>
                    </a:p>
                  </a:txBody>
                  <a:tcPr marL="121920" marR="121920" marT="60960" marB="60960"/>
                </a:tc>
                <a:tc>
                  <a:txBody>
                    <a:bodyPr/>
                    <a:lstStyle/>
                    <a:p>
                      <a:r>
                        <a:rPr lang="en-GB" sz="1600" b="0" i="0" u="none" strike="noStrike" cap="none">
                          <a:solidFill>
                            <a:srgbClr val="000000"/>
                          </a:solidFill>
                          <a:effectLst/>
                          <a:latin typeface="Avenir Next LT Pro" panose="020B0504020202020204" pitchFamily="34" charset="0"/>
                          <a:ea typeface="Arial"/>
                          <a:cs typeface="Arial"/>
                          <a:sym typeface="Arial"/>
                        </a:rPr>
                        <a:t>Looking after yourself after your exam</a:t>
                      </a:r>
                      <a:endParaRPr lang="en-GB" sz="1600">
                        <a:latin typeface="Avenir Next LT Pro" panose="020B0504020202020204" pitchFamily="34" charset="0"/>
                      </a:endParaRPr>
                    </a:p>
                  </a:txBody>
                  <a:tcPr marL="121920" marR="121920" marT="60960" marB="60960"/>
                </a:tc>
                <a:extLst>
                  <a:ext uri="{0D108BD9-81ED-4DB2-BD59-A6C34878D82A}">
                    <a16:rowId xmlns:a16="http://schemas.microsoft.com/office/drawing/2014/main" val="540999611"/>
                  </a:ext>
                </a:extLst>
              </a:tr>
              <a:tr h="2560320">
                <a:tc>
                  <a:txBody>
                    <a:bodyPr/>
                    <a:lstStyle/>
                    <a:p>
                      <a:pPr marL="285750" indent="-285750">
                        <a:buFont typeface="Arial" panose="020B0604020202020204" pitchFamily="34" charset="0"/>
                        <a:buChar char="•"/>
                      </a:pPr>
                      <a:r>
                        <a:rPr lang="en-GB" sz="1600" b="0" i="0" u="none" strike="noStrike" cap="none">
                          <a:solidFill>
                            <a:srgbClr val="000000"/>
                          </a:solidFill>
                          <a:effectLst/>
                          <a:latin typeface="Avenir Next LT Pro" panose="020B0504020202020204" pitchFamily="34" charset="0"/>
                          <a:ea typeface="Arial"/>
                          <a:cs typeface="Arial"/>
                          <a:sym typeface="Arial"/>
                        </a:rPr>
                        <a:t>Make time for things you enjoy</a:t>
                      </a:r>
                    </a:p>
                    <a:p>
                      <a:pPr marL="285750" indent="-285750">
                        <a:buFont typeface="Arial" panose="020B0604020202020204" pitchFamily="34" charset="0"/>
                        <a:buChar char="•"/>
                      </a:pPr>
                      <a:r>
                        <a:rPr lang="en-GB" sz="1600" b="0" i="0" u="none" strike="noStrike" cap="none">
                          <a:solidFill>
                            <a:srgbClr val="000000"/>
                          </a:solidFill>
                          <a:effectLst/>
                          <a:latin typeface="Avenir Next LT Pro" panose="020B0504020202020204" pitchFamily="34" charset="0"/>
                          <a:ea typeface="Arial"/>
                          <a:cs typeface="Arial"/>
                          <a:sym typeface="Arial"/>
                        </a:rPr>
                        <a:t>Talk to others about how you feel</a:t>
                      </a:r>
                    </a:p>
                    <a:p>
                      <a:pPr marL="285750" indent="-285750">
                        <a:buFont typeface="Arial" panose="020B0604020202020204" pitchFamily="34" charset="0"/>
                        <a:buChar char="•"/>
                      </a:pPr>
                      <a:r>
                        <a:rPr lang="en-GB" sz="1600" b="0" i="0" u="none" strike="noStrike" cap="none">
                          <a:solidFill>
                            <a:srgbClr val="000000"/>
                          </a:solidFill>
                          <a:effectLst/>
                          <a:latin typeface="Avenir Next LT Pro" panose="020B0504020202020204" pitchFamily="34" charset="0"/>
                          <a:ea typeface="Arial"/>
                          <a:cs typeface="Arial"/>
                          <a:sym typeface="Arial"/>
                        </a:rPr>
                        <a:t>Try to find balance</a:t>
                      </a:r>
                    </a:p>
                    <a:p>
                      <a:pPr marL="285750" indent="-285750">
                        <a:buFont typeface="Arial" panose="020B0604020202020204" pitchFamily="34" charset="0"/>
                        <a:buChar char="•"/>
                      </a:pPr>
                      <a:r>
                        <a:rPr lang="en-GB" sz="1600" b="0" i="0" u="none" strike="noStrike" cap="none">
                          <a:solidFill>
                            <a:srgbClr val="000000"/>
                          </a:solidFill>
                          <a:effectLst/>
                          <a:latin typeface="Avenir Next LT Pro" panose="020B0504020202020204" pitchFamily="34" charset="0"/>
                          <a:ea typeface="Arial"/>
                          <a:cs typeface="Arial"/>
                          <a:sym typeface="Arial"/>
                        </a:rPr>
                        <a:t>Take care of your physical health</a:t>
                      </a:r>
                    </a:p>
                    <a:p>
                      <a:pPr marL="285750" indent="-285750">
                        <a:buFont typeface="Arial" panose="020B0604020202020204" pitchFamily="34" charset="0"/>
                        <a:buChar char="•"/>
                      </a:pPr>
                      <a:r>
                        <a:rPr lang="en-GB" sz="1600" b="0" i="0" u="none" strike="noStrike" cap="none">
                          <a:solidFill>
                            <a:srgbClr val="000000"/>
                          </a:solidFill>
                          <a:effectLst/>
                          <a:latin typeface="Avenir Next LT Pro" panose="020B0504020202020204" pitchFamily="34" charset="0"/>
                          <a:ea typeface="Arial"/>
                          <a:cs typeface="Arial"/>
                          <a:sym typeface="Arial"/>
                        </a:rPr>
                        <a:t>Focus on yourself</a:t>
                      </a:r>
                    </a:p>
                  </a:txBody>
                  <a:tcPr marL="121920" marR="121920" marT="60960" marB="60960"/>
                </a:tc>
                <a:tc>
                  <a:txBody>
                    <a:bodyPr/>
                    <a:lstStyle/>
                    <a:p>
                      <a:pPr marL="285750" indent="-285750">
                        <a:buFont typeface="Arial" panose="020B0604020202020204" pitchFamily="34" charset="0"/>
                        <a:buChar char="•"/>
                      </a:pPr>
                      <a:r>
                        <a:rPr lang="en-GB" sz="1600" b="0" i="0" u="none" strike="noStrike" cap="none">
                          <a:solidFill>
                            <a:srgbClr val="000000"/>
                          </a:solidFill>
                          <a:effectLst/>
                          <a:latin typeface="Avenir Next LT Pro" panose="020B0504020202020204" pitchFamily="34" charset="0"/>
                          <a:ea typeface="Arial"/>
                          <a:cs typeface="Arial"/>
                          <a:sym typeface="Arial"/>
                        </a:rPr>
                        <a:t>Find a study group</a:t>
                      </a:r>
                    </a:p>
                    <a:p>
                      <a:pPr marL="285750" indent="-285750">
                        <a:buFont typeface="Arial" panose="020B0604020202020204" pitchFamily="34" charset="0"/>
                        <a:buChar char="•"/>
                      </a:pPr>
                      <a:r>
                        <a:rPr lang="en-GB" sz="1600" b="0" i="0" u="none" strike="noStrike" cap="none">
                          <a:solidFill>
                            <a:srgbClr val="000000"/>
                          </a:solidFill>
                          <a:effectLst/>
                          <a:latin typeface="Avenir Next LT Pro" panose="020B0504020202020204" pitchFamily="34" charset="0"/>
                          <a:ea typeface="Arial"/>
                          <a:cs typeface="Arial"/>
                          <a:sym typeface="Arial"/>
                        </a:rPr>
                        <a:t>Make a revision timetable</a:t>
                      </a:r>
                    </a:p>
                    <a:p>
                      <a:pPr marL="285750" indent="-285750">
                        <a:buFont typeface="Arial" panose="020B0604020202020204" pitchFamily="34" charset="0"/>
                        <a:buChar char="•"/>
                      </a:pPr>
                      <a:r>
                        <a:rPr lang="en-GB" sz="1600" b="0" i="0" u="none" strike="noStrike" cap="none">
                          <a:solidFill>
                            <a:srgbClr val="000000"/>
                          </a:solidFill>
                          <a:effectLst/>
                          <a:latin typeface="Avenir Next LT Pro" panose="020B0504020202020204" pitchFamily="34" charset="0"/>
                          <a:ea typeface="Arial"/>
                          <a:cs typeface="Arial"/>
                          <a:sym typeface="Arial"/>
                        </a:rPr>
                        <a:t>Work in the best way for you</a:t>
                      </a:r>
                    </a:p>
                    <a:p>
                      <a:pPr marL="285750" indent="-285750">
                        <a:buFont typeface="Arial" panose="020B0604020202020204" pitchFamily="34" charset="0"/>
                        <a:buChar char="•"/>
                      </a:pPr>
                      <a:r>
                        <a:rPr lang="en-GB" sz="1600" b="0" i="0" u="none" strike="noStrike" cap="none">
                          <a:solidFill>
                            <a:srgbClr val="000000"/>
                          </a:solidFill>
                          <a:effectLst/>
                          <a:latin typeface="Avenir Next LT Pro" panose="020B0504020202020204" pitchFamily="34" charset="0"/>
                          <a:ea typeface="Arial"/>
                          <a:cs typeface="Arial"/>
                          <a:sym typeface="Arial"/>
                        </a:rPr>
                        <a:t>Revise in the best place for you</a:t>
                      </a:r>
                    </a:p>
                    <a:p>
                      <a:endParaRPr lang="en-GB" sz="1600">
                        <a:latin typeface="Avenir Next LT Pro" panose="020B0504020202020204" pitchFamily="34" charset="0"/>
                      </a:endParaRPr>
                    </a:p>
                  </a:txBody>
                  <a:tcPr marL="121920" marR="121920" marT="60960" marB="60960"/>
                </a:tc>
                <a:tc>
                  <a:txBody>
                    <a:bodyPr/>
                    <a:lstStyle/>
                    <a:p>
                      <a:pPr marL="285750" indent="-285750">
                        <a:buFont typeface="Arial" panose="020B0604020202020204" pitchFamily="34" charset="0"/>
                        <a:buChar char="•"/>
                      </a:pPr>
                      <a:r>
                        <a:rPr lang="en-GB" sz="1600" b="0" i="0" u="none" strike="noStrike" cap="none">
                          <a:solidFill>
                            <a:srgbClr val="000000"/>
                          </a:solidFill>
                          <a:effectLst/>
                          <a:latin typeface="Avenir Next LT Pro" panose="020B0504020202020204" pitchFamily="34" charset="0"/>
                          <a:ea typeface="Arial"/>
                          <a:cs typeface="Arial"/>
                          <a:sym typeface="Arial"/>
                        </a:rPr>
                        <a:t>Prepare your items the night before</a:t>
                      </a:r>
                    </a:p>
                    <a:p>
                      <a:pPr marL="285750" indent="-285750">
                        <a:buFont typeface="Arial" panose="020B0604020202020204" pitchFamily="34" charset="0"/>
                        <a:buChar char="•"/>
                      </a:pPr>
                      <a:r>
                        <a:rPr lang="en-GB" sz="1600" b="0" i="0" u="none" strike="noStrike" cap="none">
                          <a:solidFill>
                            <a:srgbClr val="000000"/>
                          </a:solidFill>
                          <a:effectLst/>
                          <a:latin typeface="Avenir Next LT Pro" panose="020B0504020202020204" pitchFamily="34" charset="0"/>
                          <a:ea typeface="Arial"/>
                          <a:cs typeface="Arial"/>
                          <a:sym typeface="Arial"/>
                        </a:rPr>
                        <a:t>Start your day the best you can</a:t>
                      </a:r>
                    </a:p>
                    <a:p>
                      <a:pPr marL="285750" indent="-285750">
                        <a:buFont typeface="Arial" panose="020B0604020202020204" pitchFamily="34" charset="0"/>
                        <a:buChar char="•"/>
                      </a:pPr>
                      <a:r>
                        <a:rPr lang="en-GB" sz="1600" b="0" i="0" u="none" strike="noStrike" cap="none">
                          <a:solidFill>
                            <a:srgbClr val="000000"/>
                          </a:solidFill>
                          <a:effectLst/>
                          <a:latin typeface="Avenir Next LT Pro" panose="020B0504020202020204" pitchFamily="34" charset="0"/>
                          <a:ea typeface="Arial"/>
                          <a:cs typeface="Arial"/>
                          <a:sym typeface="Arial"/>
                        </a:rPr>
                        <a:t>Try to ground yourself with a breathing exercise</a:t>
                      </a:r>
                    </a:p>
                    <a:p>
                      <a:pPr marL="285750" indent="-285750">
                        <a:buFont typeface="Arial" panose="020B0604020202020204" pitchFamily="34" charset="0"/>
                        <a:buChar char="•"/>
                      </a:pPr>
                      <a:r>
                        <a:rPr lang="en-GB" sz="1600" b="0" i="0" u="none" strike="noStrike" cap="none">
                          <a:solidFill>
                            <a:srgbClr val="000000"/>
                          </a:solidFill>
                          <a:effectLst/>
                          <a:latin typeface="Avenir Next LT Pro" panose="020B0504020202020204" pitchFamily="34" charset="0"/>
                          <a:ea typeface="Arial"/>
                          <a:cs typeface="Arial"/>
                          <a:sym typeface="Arial"/>
                        </a:rPr>
                        <a:t>Take your time</a:t>
                      </a:r>
                    </a:p>
                    <a:p>
                      <a:pPr marL="285750" indent="-285750">
                        <a:buFont typeface="Arial" panose="020B0604020202020204" pitchFamily="34" charset="0"/>
                        <a:buChar char="•"/>
                      </a:pPr>
                      <a:r>
                        <a:rPr lang="en-GB" sz="1600" b="0" i="0" u="none" strike="noStrike" cap="none">
                          <a:solidFill>
                            <a:srgbClr val="000000"/>
                          </a:solidFill>
                          <a:effectLst/>
                          <a:latin typeface="Avenir Next LT Pro" panose="020B0504020202020204" pitchFamily="34" charset="0"/>
                          <a:ea typeface="Arial"/>
                          <a:cs typeface="Arial"/>
                          <a:sym typeface="Arial"/>
                        </a:rPr>
                        <a:t>Remind yourself that it'll be over soon</a:t>
                      </a:r>
                    </a:p>
                  </a:txBody>
                  <a:tcPr marL="121920" marR="121920" marT="60960" marB="60960"/>
                </a:tc>
                <a:tc>
                  <a:txBody>
                    <a:bodyPr/>
                    <a:lstStyle/>
                    <a:p>
                      <a:pPr marL="285750" indent="-285750">
                        <a:buFont typeface="Arial" panose="020B0604020202020204" pitchFamily="34" charset="0"/>
                        <a:buChar char="•"/>
                      </a:pPr>
                      <a:r>
                        <a:rPr lang="en-GB" sz="1600" b="0" i="0" u="none" strike="noStrike" cap="none">
                          <a:solidFill>
                            <a:srgbClr val="000000"/>
                          </a:solidFill>
                          <a:effectLst/>
                          <a:latin typeface="Avenir Next LT Pro" panose="020B0504020202020204" pitchFamily="34" charset="0"/>
                          <a:ea typeface="Arial"/>
                          <a:cs typeface="Arial"/>
                          <a:sym typeface="Arial"/>
                        </a:rPr>
                        <a:t>Try not to compare your answers to others</a:t>
                      </a:r>
                    </a:p>
                    <a:p>
                      <a:pPr marL="285750" indent="-285750">
                        <a:buFont typeface="Arial" panose="020B0604020202020204" pitchFamily="34" charset="0"/>
                        <a:buChar char="•"/>
                      </a:pPr>
                      <a:r>
                        <a:rPr lang="en-GB" sz="1600" b="0" i="0" u="none" strike="noStrike" cap="none">
                          <a:solidFill>
                            <a:srgbClr val="000000"/>
                          </a:solidFill>
                          <a:effectLst/>
                          <a:latin typeface="Avenir Next LT Pro" panose="020B0504020202020204" pitchFamily="34" charset="0"/>
                          <a:ea typeface="Arial"/>
                          <a:cs typeface="Arial"/>
                          <a:sym typeface="Arial"/>
                        </a:rPr>
                        <a:t>Reward yourself</a:t>
                      </a:r>
                    </a:p>
                    <a:p>
                      <a:pPr marL="285750" indent="-285750">
                        <a:buFont typeface="Arial" panose="020B0604020202020204" pitchFamily="34" charset="0"/>
                        <a:buChar char="•"/>
                      </a:pPr>
                      <a:r>
                        <a:rPr lang="en-GB" sz="1600" b="0" i="0" u="none" strike="noStrike" cap="none">
                          <a:solidFill>
                            <a:srgbClr val="000000"/>
                          </a:solidFill>
                          <a:effectLst/>
                          <a:latin typeface="Avenir Next LT Pro" panose="020B0504020202020204" pitchFamily="34" charset="0"/>
                          <a:ea typeface="Arial"/>
                          <a:cs typeface="Arial"/>
                          <a:sym typeface="Arial"/>
                        </a:rPr>
                        <a:t>Focus on next steps</a:t>
                      </a:r>
                    </a:p>
                    <a:p>
                      <a:pPr marL="285750" indent="-285750">
                        <a:buFont typeface="Arial" panose="020B0604020202020204" pitchFamily="34" charset="0"/>
                        <a:buChar char="•"/>
                      </a:pPr>
                      <a:r>
                        <a:rPr lang="en-GB" sz="1600" b="0" i="0" u="none" strike="noStrike" cap="none">
                          <a:solidFill>
                            <a:srgbClr val="000000"/>
                          </a:solidFill>
                          <a:effectLst/>
                          <a:latin typeface="Avenir Next LT Pro" panose="020B0504020202020204" pitchFamily="34" charset="0"/>
                          <a:ea typeface="Arial"/>
                          <a:cs typeface="Arial"/>
                          <a:sym typeface="Arial"/>
                        </a:rPr>
                        <a:t>Relax before your next exam</a:t>
                      </a:r>
                    </a:p>
                    <a:p>
                      <a:pPr marL="0" indent="0">
                        <a:buFont typeface="Arial" panose="020B0604020202020204" pitchFamily="34" charset="0"/>
                        <a:buNone/>
                      </a:pPr>
                      <a:endParaRPr lang="en-GB" sz="1600" b="0" i="0" u="none" strike="noStrike" cap="none">
                        <a:solidFill>
                          <a:srgbClr val="000000"/>
                        </a:solidFill>
                        <a:effectLst/>
                        <a:latin typeface="Avenir Next LT Pro" panose="020B0504020202020204" pitchFamily="34" charset="0"/>
                        <a:ea typeface="Arial"/>
                        <a:cs typeface="Arial"/>
                        <a:sym typeface="Arial"/>
                      </a:endParaRPr>
                    </a:p>
                  </a:txBody>
                  <a:tcPr marL="121920" marR="121920" marT="60960" marB="60960"/>
                </a:tc>
                <a:extLst>
                  <a:ext uri="{0D108BD9-81ED-4DB2-BD59-A6C34878D82A}">
                    <a16:rowId xmlns:a16="http://schemas.microsoft.com/office/drawing/2014/main" val="304477194"/>
                  </a:ext>
                </a:extLst>
              </a:tr>
            </a:tbl>
          </a:graphicData>
        </a:graphic>
      </p:graphicFrame>
    </p:spTree>
    <p:extLst>
      <p:ext uri="{BB962C8B-B14F-4D97-AF65-F5344CB8AC3E}">
        <p14:creationId xmlns:p14="http://schemas.microsoft.com/office/powerpoint/2010/main" val="27474832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838200" y="131955"/>
            <a:ext cx="10515600" cy="1325563"/>
          </a:xfrm>
          <a:prstGeom prst="rect">
            <a:avLst/>
          </a:prstGeom>
          <a:noFill/>
          <a:ln>
            <a:noFill/>
          </a:ln>
        </p:spPr>
        <p:txBody>
          <a:bodyPr spcFirstLastPara="1" vert="horz" wrap="square" lIns="91433" tIns="45700" rIns="91433" bIns="45700" rtlCol="0" anchor="ctr" anchorCtr="0">
            <a:normAutofit/>
          </a:bodyPr>
          <a:lstStyle/>
          <a:p>
            <a:pPr algn="ctr">
              <a:spcBef>
                <a:spcPts val="0"/>
              </a:spcBef>
              <a:buClr>
                <a:schemeClr val="dk1"/>
              </a:buClr>
              <a:buSzPts val="3300"/>
            </a:pPr>
            <a:r>
              <a:rPr lang="en-GB" b="1">
                <a:latin typeface="Avenir Next LT Pro" panose="020B0504020202020204" pitchFamily="34" charset="0"/>
                <a:ea typeface="Federo"/>
                <a:cs typeface="Federo"/>
                <a:sym typeface="Federo"/>
              </a:rPr>
              <a:t>Mental Health &amp; Wellbeing</a:t>
            </a:r>
            <a:endParaRPr>
              <a:latin typeface="Avenir Next LT Pro" panose="020B0504020202020204" pitchFamily="34" charset="0"/>
            </a:endParaRPr>
          </a:p>
        </p:txBody>
      </p:sp>
      <p:pic>
        <p:nvPicPr>
          <p:cNvPr id="8" name="Google Shape;123;p5">
            <a:extLst>
              <a:ext uri="{FF2B5EF4-FFF2-40B4-BE49-F238E27FC236}">
                <a16:creationId xmlns:a16="http://schemas.microsoft.com/office/drawing/2014/main" id="{A63A635E-E173-4DAE-BE1D-024851892A27}"/>
              </a:ext>
            </a:extLst>
          </p:cNvPr>
          <p:cNvPicPr preferRelativeResize="0"/>
          <p:nvPr/>
        </p:nvPicPr>
        <p:blipFill rotWithShape="1">
          <a:blip r:embed="rId3">
            <a:alphaModFix/>
          </a:blip>
          <a:srcRect/>
          <a:stretch/>
        </p:blipFill>
        <p:spPr>
          <a:xfrm>
            <a:off x="10103293" y="6061184"/>
            <a:ext cx="1995603" cy="686752"/>
          </a:xfrm>
          <a:prstGeom prst="rect">
            <a:avLst/>
          </a:prstGeom>
          <a:noFill/>
          <a:ln>
            <a:noFill/>
          </a:ln>
        </p:spPr>
      </p:pic>
      <p:pic>
        <p:nvPicPr>
          <p:cNvPr id="9" name="Google Shape;124;p5">
            <a:extLst>
              <a:ext uri="{FF2B5EF4-FFF2-40B4-BE49-F238E27FC236}">
                <a16:creationId xmlns:a16="http://schemas.microsoft.com/office/drawing/2014/main" id="{DD9845DD-2991-4398-BDE1-850AB28332F7}"/>
              </a:ext>
            </a:extLst>
          </p:cNvPr>
          <p:cNvPicPr preferRelativeResize="0"/>
          <p:nvPr/>
        </p:nvPicPr>
        <p:blipFill rotWithShape="1">
          <a:blip r:embed="rId4">
            <a:alphaModFix/>
          </a:blip>
          <a:srcRect/>
          <a:stretch/>
        </p:blipFill>
        <p:spPr>
          <a:xfrm>
            <a:off x="93105" y="6039293"/>
            <a:ext cx="1201705" cy="686752"/>
          </a:xfrm>
          <a:prstGeom prst="rect">
            <a:avLst/>
          </a:prstGeom>
          <a:noFill/>
          <a:ln>
            <a:noFill/>
          </a:ln>
        </p:spPr>
      </p:pic>
      <p:pic>
        <p:nvPicPr>
          <p:cNvPr id="2" name="Picture 1">
            <a:extLst>
              <a:ext uri="{FF2B5EF4-FFF2-40B4-BE49-F238E27FC236}">
                <a16:creationId xmlns:a16="http://schemas.microsoft.com/office/drawing/2014/main" id="{34AE1728-6BBD-4E0E-B7CE-A7AE5DDE581C}"/>
              </a:ext>
            </a:extLst>
          </p:cNvPr>
          <p:cNvPicPr>
            <a:picLocks noChangeAspect="1"/>
          </p:cNvPicPr>
          <p:nvPr/>
        </p:nvPicPr>
        <p:blipFill>
          <a:blip r:embed="rId5"/>
          <a:stretch>
            <a:fillRect/>
          </a:stretch>
        </p:blipFill>
        <p:spPr>
          <a:xfrm>
            <a:off x="544770" y="1813590"/>
            <a:ext cx="3314700" cy="1435100"/>
          </a:xfrm>
          <a:prstGeom prst="rect">
            <a:avLst/>
          </a:prstGeom>
          <a:ln>
            <a:solidFill>
              <a:schemeClr val="tx1"/>
            </a:solidFill>
          </a:ln>
        </p:spPr>
      </p:pic>
      <p:sp>
        <p:nvSpPr>
          <p:cNvPr id="3" name="TextBox 2">
            <a:extLst>
              <a:ext uri="{FF2B5EF4-FFF2-40B4-BE49-F238E27FC236}">
                <a16:creationId xmlns:a16="http://schemas.microsoft.com/office/drawing/2014/main" id="{E6A1B5A7-9802-494E-B119-B139CDA81FDD}"/>
              </a:ext>
            </a:extLst>
          </p:cNvPr>
          <p:cNvSpPr txBox="1"/>
          <p:nvPr/>
        </p:nvSpPr>
        <p:spPr>
          <a:xfrm>
            <a:off x="519814" y="3429000"/>
            <a:ext cx="3374065" cy="3046988"/>
          </a:xfrm>
          <a:prstGeom prst="rect">
            <a:avLst/>
          </a:prstGeom>
          <a:noFill/>
          <a:ln>
            <a:solidFill>
              <a:schemeClr val="tx1"/>
            </a:solidFill>
          </a:ln>
        </p:spPr>
        <p:txBody>
          <a:bodyPr wrap="square" rtlCol="0">
            <a:spAutoFit/>
          </a:bodyPr>
          <a:lstStyle/>
          <a:p>
            <a:r>
              <a:rPr lang="en-GB" sz="2400"/>
              <a:t>Hints and tips on managing exam stress</a:t>
            </a:r>
          </a:p>
          <a:p>
            <a:endParaRPr lang="en-GB" sz="2400"/>
          </a:p>
          <a:p>
            <a:r>
              <a:rPr lang="en-GB" sz="2400">
                <a:hlinkClick r:id="rId6"/>
              </a:rPr>
              <a:t>https://www.mind.org.uk/for-young-people/feelings-and-experiences/exam-stress/</a:t>
            </a:r>
            <a:r>
              <a:rPr lang="en-GB" sz="2400"/>
              <a:t> </a:t>
            </a:r>
          </a:p>
        </p:txBody>
      </p:sp>
      <p:pic>
        <p:nvPicPr>
          <p:cNvPr id="4" name="Picture 3">
            <a:extLst>
              <a:ext uri="{FF2B5EF4-FFF2-40B4-BE49-F238E27FC236}">
                <a16:creationId xmlns:a16="http://schemas.microsoft.com/office/drawing/2014/main" id="{D9FDB819-09F6-452D-9660-F5EE20BC5DF6}"/>
              </a:ext>
            </a:extLst>
          </p:cNvPr>
          <p:cNvPicPr>
            <a:picLocks noChangeAspect="1"/>
          </p:cNvPicPr>
          <p:nvPr/>
        </p:nvPicPr>
        <p:blipFill>
          <a:blip r:embed="rId7"/>
          <a:stretch>
            <a:fillRect/>
          </a:stretch>
        </p:blipFill>
        <p:spPr>
          <a:xfrm>
            <a:off x="4264541" y="1921539"/>
            <a:ext cx="3594100" cy="1219200"/>
          </a:xfrm>
          <a:prstGeom prst="rect">
            <a:avLst/>
          </a:prstGeom>
          <a:ln>
            <a:solidFill>
              <a:schemeClr val="tx1"/>
            </a:solidFill>
          </a:ln>
        </p:spPr>
      </p:pic>
      <p:sp>
        <p:nvSpPr>
          <p:cNvPr id="10" name="TextBox 9">
            <a:extLst>
              <a:ext uri="{FF2B5EF4-FFF2-40B4-BE49-F238E27FC236}">
                <a16:creationId xmlns:a16="http://schemas.microsoft.com/office/drawing/2014/main" id="{7D9A2AB0-3822-4773-8664-269D40D9C114}"/>
              </a:ext>
            </a:extLst>
          </p:cNvPr>
          <p:cNvSpPr txBox="1"/>
          <p:nvPr/>
        </p:nvSpPr>
        <p:spPr>
          <a:xfrm>
            <a:off x="4374557" y="3429001"/>
            <a:ext cx="3374065" cy="3416320"/>
          </a:xfrm>
          <a:prstGeom prst="rect">
            <a:avLst/>
          </a:prstGeom>
          <a:noFill/>
          <a:ln>
            <a:solidFill>
              <a:schemeClr val="tx1"/>
            </a:solidFill>
          </a:ln>
        </p:spPr>
        <p:txBody>
          <a:bodyPr wrap="square" rtlCol="0">
            <a:spAutoFit/>
          </a:bodyPr>
          <a:lstStyle/>
          <a:p>
            <a:r>
              <a:rPr lang="en-GB" sz="2400"/>
              <a:t>Help for parents and students about support with mental health and exam stress</a:t>
            </a:r>
          </a:p>
          <a:p>
            <a:endParaRPr lang="en-GB" sz="2400"/>
          </a:p>
          <a:p>
            <a:r>
              <a:rPr lang="en-GB" sz="2400">
                <a:hlinkClick r:id="rId8"/>
              </a:rPr>
              <a:t>https://www.youngminds.org.uk/parent/blog/how-to-help-your-child-manage-exam-stress/</a:t>
            </a:r>
            <a:r>
              <a:rPr lang="en-GB" sz="2400"/>
              <a:t> </a:t>
            </a:r>
          </a:p>
        </p:txBody>
      </p:sp>
      <p:pic>
        <p:nvPicPr>
          <p:cNvPr id="5" name="Picture 4">
            <a:extLst>
              <a:ext uri="{FF2B5EF4-FFF2-40B4-BE49-F238E27FC236}">
                <a16:creationId xmlns:a16="http://schemas.microsoft.com/office/drawing/2014/main" id="{DFBF0603-E934-4E03-A893-69717C834B2C}"/>
              </a:ext>
            </a:extLst>
          </p:cNvPr>
          <p:cNvPicPr>
            <a:picLocks noChangeAspect="1"/>
          </p:cNvPicPr>
          <p:nvPr/>
        </p:nvPicPr>
        <p:blipFill>
          <a:blip r:embed="rId9"/>
          <a:stretch>
            <a:fillRect/>
          </a:stretch>
        </p:blipFill>
        <p:spPr>
          <a:xfrm>
            <a:off x="8558620" y="1921539"/>
            <a:ext cx="2692400" cy="1066800"/>
          </a:xfrm>
          <a:prstGeom prst="rect">
            <a:avLst/>
          </a:prstGeom>
          <a:ln>
            <a:solidFill>
              <a:schemeClr val="tx1"/>
            </a:solidFill>
          </a:ln>
        </p:spPr>
      </p:pic>
      <p:sp>
        <p:nvSpPr>
          <p:cNvPr id="12" name="TextBox 11">
            <a:extLst>
              <a:ext uri="{FF2B5EF4-FFF2-40B4-BE49-F238E27FC236}">
                <a16:creationId xmlns:a16="http://schemas.microsoft.com/office/drawing/2014/main" id="{22303319-63FD-40D5-9828-434ABA3459CB}"/>
              </a:ext>
            </a:extLst>
          </p:cNvPr>
          <p:cNvSpPr txBox="1"/>
          <p:nvPr/>
        </p:nvSpPr>
        <p:spPr>
          <a:xfrm>
            <a:off x="8229300" y="3412783"/>
            <a:ext cx="3374065" cy="2677656"/>
          </a:xfrm>
          <a:prstGeom prst="rect">
            <a:avLst/>
          </a:prstGeom>
          <a:noFill/>
          <a:ln>
            <a:solidFill>
              <a:schemeClr val="tx1"/>
            </a:solidFill>
          </a:ln>
        </p:spPr>
        <p:txBody>
          <a:bodyPr wrap="square" rtlCol="0">
            <a:spAutoFit/>
          </a:bodyPr>
          <a:lstStyle/>
          <a:p>
            <a:r>
              <a:rPr lang="en-GB" sz="2400"/>
              <a:t>Students can chat online about their worries, as well access articles and discussions</a:t>
            </a:r>
          </a:p>
          <a:p>
            <a:endParaRPr lang="en-GB" sz="2400"/>
          </a:p>
          <a:p>
            <a:r>
              <a:rPr lang="en-GB" sz="2400">
                <a:hlinkClick r:id="rId10"/>
              </a:rPr>
              <a:t>https://www.kooth.com/</a:t>
            </a:r>
            <a:r>
              <a:rPr lang="en-GB" sz="2400"/>
              <a:t> </a:t>
            </a:r>
          </a:p>
        </p:txBody>
      </p:sp>
    </p:spTree>
    <p:extLst>
      <p:ext uri="{BB962C8B-B14F-4D97-AF65-F5344CB8AC3E}">
        <p14:creationId xmlns:p14="http://schemas.microsoft.com/office/powerpoint/2010/main" val="2848286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675640" y="131955"/>
            <a:ext cx="10515600" cy="686752"/>
          </a:xfrm>
          <a:prstGeom prst="rect">
            <a:avLst/>
          </a:prstGeom>
          <a:noFill/>
          <a:ln>
            <a:solidFill>
              <a:schemeClr val="tx1"/>
            </a:solidFill>
          </a:ln>
        </p:spPr>
        <p:txBody>
          <a:bodyPr spcFirstLastPara="1" vert="horz" wrap="square" lIns="91433" tIns="45700" rIns="91433" bIns="45700" rtlCol="0" anchor="ctr" anchorCtr="0">
            <a:normAutofit/>
          </a:bodyPr>
          <a:lstStyle/>
          <a:p>
            <a:pPr algn="ctr">
              <a:spcBef>
                <a:spcPts val="0"/>
              </a:spcBef>
              <a:buClr>
                <a:schemeClr val="dk1"/>
              </a:buClr>
              <a:buSzPts val="3300"/>
            </a:pPr>
            <a:r>
              <a:rPr lang="en-GB" sz="3733" b="1">
                <a:latin typeface="Avenir Next LT Pro" panose="020B0504020202020204" pitchFamily="34" charset="0"/>
                <a:ea typeface="Federo"/>
                <a:cs typeface="Federo"/>
                <a:sym typeface="Federo"/>
              </a:rPr>
              <a:t>Mental Health &amp; Wellbeing</a:t>
            </a:r>
            <a:endParaRPr sz="3733">
              <a:latin typeface="Avenir Next LT Pro" panose="020B0504020202020204" pitchFamily="34" charset="0"/>
            </a:endParaRPr>
          </a:p>
        </p:txBody>
      </p:sp>
      <p:pic>
        <p:nvPicPr>
          <p:cNvPr id="8" name="Google Shape;123;p5">
            <a:extLst>
              <a:ext uri="{FF2B5EF4-FFF2-40B4-BE49-F238E27FC236}">
                <a16:creationId xmlns:a16="http://schemas.microsoft.com/office/drawing/2014/main" id="{A63A635E-E173-4DAE-BE1D-024851892A27}"/>
              </a:ext>
            </a:extLst>
          </p:cNvPr>
          <p:cNvPicPr preferRelativeResize="0"/>
          <p:nvPr/>
        </p:nvPicPr>
        <p:blipFill rotWithShape="1">
          <a:blip r:embed="rId3">
            <a:alphaModFix/>
          </a:blip>
          <a:srcRect/>
          <a:stretch/>
        </p:blipFill>
        <p:spPr>
          <a:xfrm>
            <a:off x="10103293" y="6061184"/>
            <a:ext cx="1995603" cy="686752"/>
          </a:xfrm>
          <a:prstGeom prst="rect">
            <a:avLst/>
          </a:prstGeom>
          <a:noFill/>
          <a:ln>
            <a:noFill/>
          </a:ln>
        </p:spPr>
      </p:pic>
      <p:pic>
        <p:nvPicPr>
          <p:cNvPr id="9" name="Google Shape;124;p5">
            <a:extLst>
              <a:ext uri="{FF2B5EF4-FFF2-40B4-BE49-F238E27FC236}">
                <a16:creationId xmlns:a16="http://schemas.microsoft.com/office/drawing/2014/main" id="{DD9845DD-2991-4398-BDE1-850AB28332F7}"/>
              </a:ext>
            </a:extLst>
          </p:cNvPr>
          <p:cNvPicPr preferRelativeResize="0"/>
          <p:nvPr/>
        </p:nvPicPr>
        <p:blipFill rotWithShape="1">
          <a:blip r:embed="rId4">
            <a:alphaModFix/>
          </a:blip>
          <a:srcRect/>
          <a:stretch/>
        </p:blipFill>
        <p:spPr>
          <a:xfrm>
            <a:off x="93105" y="6039293"/>
            <a:ext cx="1201705" cy="686752"/>
          </a:xfrm>
          <a:prstGeom prst="rect">
            <a:avLst/>
          </a:prstGeom>
          <a:noFill/>
          <a:ln>
            <a:noFill/>
          </a:ln>
        </p:spPr>
      </p:pic>
      <p:pic>
        <p:nvPicPr>
          <p:cNvPr id="7" name="Picture 6">
            <a:extLst>
              <a:ext uri="{FF2B5EF4-FFF2-40B4-BE49-F238E27FC236}">
                <a16:creationId xmlns:a16="http://schemas.microsoft.com/office/drawing/2014/main" id="{FCF27313-779F-465D-B620-F17FA2B1018F}"/>
              </a:ext>
            </a:extLst>
          </p:cNvPr>
          <p:cNvPicPr>
            <a:picLocks noChangeAspect="1"/>
          </p:cNvPicPr>
          <p:nvPr/>
        </p:nvPicPr>
        <p:blipFill>
          <a:blip r:embed="rId5"/>
          <a:stretch>
            <a:fillRect/>
          </a:stretch>
        </p:blipFill>
        <p:spPr>
          <a:xfrm>
            <a:off x="2096816" y="1009533"/>
            <a:ext cx="7834393" cy="5519959"/>
          </a:xfrm>
          <a:prstGeom prst="rect">
            <a:avLst/>
          </a:prstGeom>
          <a:ln>
            <a:solidFill>
              <a:schemeClr val="tx1"/>
            </a:solidFill>
          </a:ln>
        </p:spPr>
      </p:pic>
    </p:spTree>
    <p:extLst>
      <p:ext uri="{BB962C8B-B14F-4D97-AF65-F5344CB8AC3E}">
        <p14:creationId xmlns:p14="http://schemas.microsoft.com/office/powerpoint/2010/main" val="2389714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Novak Djokovic: The Kobe Bryant Advice That Fixed His Game">
            <a:hlinkClick r:id="" action="ppaction://media"/>
            <a:extLst>
              <a:ext uri="{FF2B5EF4-FFF2-40B4-BE49-F238E27FC236}">
                <a16:creationId xmlns:a16="http://schemas.microsoft.com/office/drawing/2014/main" id="{85EF2E93-467F-9BF9-5099-F560E2780350}"/>
              </a:ext>
            </a:extLst>
          </p:cNvPr>
          <p:cNvPicPr>
            <a:picLocks noGrp="1" noRot="1" noChangeAspect="1"/>
          </p:cNvPicPr>
          <p:nvPr>
            <p:ph idx="1"/>
            <a:videoFile r:link="rId1"/>
          </p:nvPr>
        </p:nvPicPr>
        <p:blipFill>
          <a:blip r:embed="rId3"/>
          <a:stretch>
            <a:fillRect/>
          </a:stretch>
        </p:blipFill>
        <p:spPr>
          <a:xfrm>
            <a:off x="7772753" y="1"/>
            <a:ext cx="3892640" cy="6896012"/>
          </a:xfrm>
          <a:prstGeom prst="rect">
            <a:avLst/>
          </a:prstGeom>
        </p:spPr>
      </p:pic>
      <p:sp>
        <p:nvSpPr>
          <p:cNvPr id="5" name="TextBox 4">
            <a:extLst>
              <a:ext uri="{FF2B5EF4-FFF2-40B4-BE49-F238E27FC236}">
                <a16:creationId xmlns:a16="http://schemas.microsoft.com/office/drawing/2014/main" id="{F04289BC-664B-34FA-4C5A-1C4B95E34C70}"/>
              </a:ext>
            </a:extLst>
          </p:cNvPr>
          <p:cNvSpPr txBox="1"/>
          <p:nvPr/>
        </p:nvSpPr>
        <p:spPr>
          <a:xfrm>
            <a:off x="1320800" y="172720"/>
            <a:ext cx="5791200" cy="748988"/>
          </a:xfrm>
          <a:prstGeom prst="rect">
            <a:avLst/>
          </a:prstGeom>
          <a:solidFill>
            <a:srgbClr val="FFAB7C"/>
          </a:solidFill>
          <a:ln w="57150">
            <a:solidFill>
              <a:schemeClr val="tx1"/>
            </a:solidFill>
          </a:ln>
        </p:spPr>
        <p:txBody>
          <a:bodyPr wrap="square" rtlCol="0">
            <a:spAutoFit/>
          </a:bodyPr>
          <a:lstStyle/>
          <a:p>
            <a:pPr algn="ctr" defTabSz="1219170">
              <a:buClr>
                <a:srgbClr val="000000"/>
              </a:buClr>
            </a:pPr>
            <a:r>
              <a:rPr lang="en-GB" sz="4267" kern="0">
                <a:solidFill>
                  <a:srgbClr val="000000"/>
                </a:solidFill>
                <a:latin typeface="Avenir Next LT Pro Demi" panose="020B0704020202020204" pitchFamily="34" charset="0"/>
                <a:cs typeface="Arial"/>
                <a:sym typeface="Arial"/>
              </a:rPr>
              <a:t>Honesty</a:t>
            </a:r>
          </a:p>
        </p:txBody>
      </p:sp>
      <p:pic>
        <p:nvPicPr>
          <p:cNvPr id="6" name="Picture 2" descr="1,135,415 Lock In Icon Royalty-Free Images, Stock Photos &amp; Pictures | Shutterstock">
            <a:extLst>
              <a:ext uri="{FF2B5EF4-FFF2-40B4-BE49-F238E27FC236}">
                <a16:creationId xmlns:a16="http://schemas.microsoft.com/office/drawing/2014/main" id="{D560858E-D011-9687-A334-918ACAC59CE9}"/>
              </a:ext>
            </a:extLst>
          </p:cNvPr>
          <p:cNvPicPr>
            <a:picLocks noChangeAspect="1" noChangeArrowheads="1"/>
          </p:cNvPicPr>
          <p:nvPr/>
        </p:nvPicPr>
        <p:blipFill rotWithShape="1">
          <a:blip r:embed="rId4">
            <a:duotone>
              <a:prstClr val="black"/>
              <a:schemeClr val="accent2">
                <a:tint val="45000"/>
                <a:satMod val="400000"/>
              </a:schemeClr>
            </a:duotone>
            <a:extLst>
              <a:ext uri="{28A0092B-C50C-407E-A947-70E740481C1C}">
                <a14:useLocalDpi xmlns:a14="http://schemas.microsoft.com/office/drawing/2010/main" val="0"/>
              </a:ext>
            </a:extLst>
          </a:blip>
          <a:srcRect r="169" b="15139"/>
          <a:stretch/>
        </p:blipFill>
        <p:spPr bwMode="auto">
          <a:xfrm>
            <a:off x="181521" y="172720"/>
            <a:ext cx="851729" cy="77969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55307B0-5412-0957-E052-C4A35FB98A2B}"/>
              </a:ext>
            </a:extLst>
          </p:cNvPr>
          <p:cNvSpPr txBox="1"/>
          <p:nvPr/>
        </p:nvSpPr>
        <p:spPr>
          <a:xfrm>
            <a:off x="1107440" y="2218411"/>
            <a:ext cx="5212080" cy="2390141"/>
          </a:xfrm>
          <a:prstGeom prst="rect">
            <a:avLst/>
          </a:prstGeom>
          <a:noFill/>
          <a:ln w="57150">
            <a:solidFill>
              <a:schemeClr val="tx1"/>
            </a:solidFill>
          </a:ln>
        </p:spPr>
        <p:txBody>
          <a:bodyPr wrap="square" rtlCol="0">
            <a:spAutoFit/>
          </a:bodyPr>
          <a:lstStyle/>
          <a:p>
            <a:pPr algn="ctr" defTabSz="1219170">
              <a:buClr>
                <a:srgbClr val="000000"/>
              </a:buClr>
            </a:pPr>
            <a:r>
              <a:rPr lang="en-GB" sz="3733" i="1" kern="0">
                <a:solidFill>
                  <a:srgbClr val="000000"/>
                </a:solidFill>
                <a:latin typeface="Avenir Next LT Pro" panose="020B0504020202020204" pitchFamily="34" charset="0"/>
                <a:cs typeface="Arial"/>
                <a:sym typeface="Arial"/>
              </a:rPr>
              <a:t>We are respectfully open about our successes and areas for growth.</a:t>
            </a:r>
          </a:p>
        </p:txBody>
      </p:sp>
    </p:spTree>
    <p:extLst>
      <p:ext uri="{BB962C8B-B14F-4D97-AF65-F5344CB8AC3E}">
        <p14:creationId xmlns:p14="http://schemas.microsoft.com/office/powerpoint/2010/main" val="1333992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838200" y="131955"/>
            <a:ext cx="10515600" cy="837971"/>
          </a:xfrm>
          <a:prstGeom prst="rect">
            <a:avLst/>
          </a:prstGeom>
          <a:noFill/>
          <a:ln>
            <a:noFill/>
          </a:ln>
        </p:spPr>
        <p:txBody>
          <a:bodyPr spcFirstLastPara="1" vert="horz" wrap="square" lIns="91433" tIns="45700" rIns="91433" bIns="45700" rtlCol="0" anchor="ctr" anchorCtr="0">
            <a:normAutofit/>
          </a:bodyPr>
          <a:lstStyle/>
          <a:p>
            <a:pPr algn="ctr">
              <a:spcBef>
                <a:spcPts val="0"/>
              </a:spcBef>
              <a:buClr>
                <a:schemeClr val="dk1"/>
              </a:buClr>
              <a:buSzPts val="3300"/>
            </a:pPr>
            <a:r>
              <a:rPr lang="en-GB" b="1">
                <a:latin typeface="Avenir Next LT Pro" panose="020B0504020202020204" pitchFamily="34" charset="0"/>
                <a:ea typeface="Federo"/>
                <a:cs typeface="Federo"/>
                <a:sym typeface="Federo"/>
              </a:rPr>
              <a:t>Mental Health &amp; Wellbeing</a:t>
            </a:r>
            <a:endParaRPr>
              <a:latin typeface="Avenir Next LT Pro" panose="020B0504020202020204" pitchFamily="34" charset="0"/>
            </a:endParaRPr>
          </a:p>
        </p:txBody>
      </p:sp>
      <p:pic>
        <p:nvPicPr>
          <p:cNvPr id="8" name="Google Shape;123;p5">
            <a:extLst>
              <a:ext uri="{FF2B5EF4-FFF2-40B4-BE49-F238E27FC236}">
                <a16:creationId xmlns:a16="http://schemas.microsoft.com/office/drawing/2014/main" id="{A63A635E-E173-4DAE-BE1D-024851892A27}"/>
              </a:ext>
            </a:extLst>
          </p:cNvPr>
          <p:cNvPicPr preferRelativeResize="0"/>
          <p:nvPr/>
        </p:nvPicPr>
        <p:blipFill rotWithShape="1">
          <a:blip r:embed="rId3">
            <a:alphaModFix/>
          </a:blip>
          <a:srcRect/>
          <a:stretch/>
        </p:blipFill>
        <p:spPr>
          <a:xfrm>
            <a:off x="10103293" y="6061184"/>
            <a:ext cx="1995603" cy="686752"/>
          </a:xfrm>
          <a:prstGeom prst="rect">
            <a:avLst/>
          </a:prstGeom>
          <a:noFill/>
          <a:ln>
            <a:noFill/>
          </a:ln>
        </p:spPr>
      </p:pic>
      <p:pic>
        <p:nvPicPr>
          <p:cNvPr id="9" name="Google Shape;124;p5">
            <a:extLst>
              <a:ext uri="{FF2B5EF4-FFF2-40B4-BE49-F238E27FC236}">
                <a16:creationId xmlns:a16="http://schemas.microsoft.com/office/drawing/2014/main" id="{DD9845DD-2991-4398-BDE1-850AB28332F7}"/>
              </a:ext>
            </a:extLst>
          </p:cNvPr>
          <p:cNvPicPr preferRelativeResize="0"/>
          <p:nvPr/>
        </p:nvPicPr>
        <p:blipFill rotWithShape="1">
          <a:blip r:embed="rId4">
            <a:alphaModFix/>
          </a:blip>
          <a:srcRect/>
          <a:stretch/>
        </p:blipFill>
        <p:spPr>
          <a:xfrm>
            <a:off x="93105" y="6039293"/>
            <a:ext cx="1201705" cy="686752"/>
          </a:xfrm>
          <a:prstGeom prst="rect">
            <a:avLst/>
          </a:prstGeom>
          <a:noFill/>
          <a:ln>
            <a:noFill/>
          </a:ln>
        </p:spPr>
      </p:pic>
      <p:pic>
        <p:nvPicPr>
          <p:cNvPr id="2" name="Picture 1">
            <a:extLst>
              <a:ext uri="{FF2B5EF4-FFF2-40B4-BE49-F238E27FC236}">
                <a16:creationId xmlns:a16="http://schemas.microsoft.com/office/drawing/2014/main" id="{D608F8EE-96CB-46F4-8439-C83E2925E225}"/>
              </a:ext>
            </a:extLst>
          </p:cNvPr>
          <p:cNvPicPr>
            <a:picLocks noChangeAspect="1"/>
          </p:cNvPicPr>
          <p:nvPr/>
        </p:nvPicPr>
        <p:blipFill rotWithShape="1">
          <a:blip r:embed="rId5"/>
          <a:srcRect t="12541" r="764" b="4909"/>
          <a:stretch/>
        </p:blipFill>
        <p:spPr>
          <a:xfrm>
            <a:off x="954567" y="1224567"/>
            <a:ext cx="9745556" cy="4560085"/>
          </a:xfrm>
          <a:prstGeom prst="rect">
            <a:avLst/>
          </a:prstGeom>
          <a:ln>
            <a:solidFill>
              <a:schemeClr val="tx1"/>
            </a:solidFill>
          </a:ln>
        </p:spPr>
      </p:pic>
      <p:sp>
        <p:nvSpPr>
          <p:cNvPr id="3" name="Rectangle 2">
            <a:extLst>
              <a:ext uri="{FF2B5EF4-FFF2-40B4-BE49-F238E27FC236}">
                <a16:creationId xmlns:a16="http://schemas.microsoft.com/office/drawing/2014/main" id="{567FF889-2991-4131-8C6A-D219C300DE59}"/>
              </a:ext>
            </a:extLst>
          </p:cNvPr>
          <p:cNvSpPr/>
          <p:nvPr/>
        </p:nvSpPr>
        <p:spPr>
          <a:xfrm>
            <a:off x="1423102" y="6230153"/>
            <a:ext cx="8808484" cy="307777"/>
          </a:xfrm>
          <a:prstGeom prst="rect">
            <a:avLst/>
          </a:prstGeom>
        </p:spPr>
        <p:txBody>
          <a:bodyPr wrap="square">
            <a:spAutoFit/>
          </a:bodyPr>
          <a:lstStyle/>
          <a:p>
            <a:r>
              <a:rPr lang="en-GB" sz="1400">
                <a:hlinkClick r:id="rId6"/>
              </a:rPr>
              <a:t>https://www.wilsthorpe.ttct.co.uk/information/useful-weblinks/#1623761629243-70b2bc50-86fd</a:t>
            </a:r>
            <a:r>
              <a:rPr lang="en-GB" sz="1400"/>
              <a:t> </a:t>
            </a:r>
          </a:p>
        </p:txBody>
      </p:sp>
      <p:sp>
        <p:nvSpPr>
          <p:cNvPr id="4" name="Oval 3">
            <a:extLst>
              <a:ext uri="{FF2B5EF4-FFF2-40B4-BE49-F238E27FC236}">
                <a16:creationId xmlns:a16="http://schemas.microsoft.com/office/drawing/2014/main" id="{CBA6BAF4-E3D3-8CA5-03A4-9834E098E88B}"/>
              </a:ext>
            </a:extLst>
          </p:cNvPr>
          <p:cNvSpPr/>
          <p:nvPr/>
        </p:nvSpPr>
        <p:spPr>
          <a:xfrm>
            <a:off x="5820071" y="1689698"/>
            <a:ext cx="1041127" cy="54616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solidFill>
              <a:cs typeface="Arial"/>
            </a:endParaRPr>
          </a:p>
        </p:txBody>
      </p:sp>
    </p:spTree>
    <p:extLst>
      <p:ext uri="{BB962C8B-B14F-4D97-AF65-F5344CB8AC3E}">
        <p14:creationId xmlns:p14="http://schemas.microsoft.com/office/powerpoint/2010/main" val="27553328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DB58B-2264-F8A8-CF8A-6D34388699E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08C6FCC-EEFF-E0D1-FBEB-DB3B1BACBB9A}"/>
              </a:ext>
            </a:extLst>
          </p:cNvPr>
          <p:cNvSpPr txBox="1"/>
          <p:nvPr/>
        </p:nvSpPr>
        <p:spPr>
          <a:xfrm>
            <a:off x="1645920" y="150556"/>
            <a:ext cx="8470725" cy="748988"/>
          </a:xfrm>
          <a:prstGeom prst="rect">
            <a:avLst/>
          </a:prstGeom>
          <a:solidFill>
            <a:srgbClr val="FFAB7C"/>
          </a:solidFill>
          <a:ln w="57150">
            <a:solidFill>
              <a:schemeClr val="tx1"/>
            </a:solidFill>
          </a:ln>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4267" b="0" i="0" u="none" strike="noStrike" kern="0" cap="none" spc="0" normalizeH="0" baseline="0" noProof="0">
                <a:ln>
                  <a:noFill/>
                </a:ln>
                <a:solidFill>
                  <a:srgbClr val="000000"/>
                </a:solidFill>
                <a:effectLst/>
                <a:uLnTx/>
                <a:uFillTx/>
                <a:latin typeface="Avenir Next LT Pro Demi" panose="020B0704020202020204" pitchFamily="34" charset="0"/>
                <a:ea typeface="+mn-ea"/>
                <a:cs typeface="Arial"/>
                <a:sym typeface="Arial"/>
              </a:rPr>
              <a:t>Exam Expectations</a:t>
            </a:r>
          </a:p>
        </p:txBody>
      </p:sp>
      <p:pic>
        <p:nvPicPr>
          <p:cNvPr id="6" name="Picture 2" descr="1,135,415 Lock In Icon Royalty-Free Images, Stock Photos &amp; Pictures | Shutterstock">
            <a:extLst>
              <a:ext uri="{FF2B5EF4-FFF2-40B4-BE49-F238E27FC236}">
                <a16:creationId xmlns:a16="http://schemas.microsoft.com/office/drawing/2014/main" id="{560B3D4A-2A4F-2413-FC20-0A5AF6D19EB3}"/>
              </a:ext>
            </a:extLst>
          </p:cNvPr>
          <p:cNvPicPr>
            <a:picLocks noChangeAspect="1" noChangeArrowheads="1"/>
          </p:cNvPicPr>
          <p:nvPr/>
        </p:nvPicPr>
        <p:blipFill rotWithShape="1">
          <a:blip r:embed="rId3">
            <a:duotone>
              <a:prstClr val="black"/>
              <a:schemeClr val="accent2">
                <a:tint val="45000"/>
                <a:satMod val="400000"/>
              </a:schemeClr>
            </a:duotone>
            <a:extLst>
              <a:ext uri="{28A0092B-C50C-407E-A947-70E740481C1C}">
                <a14:useLocalDpi xmlns:a14="http://schemas.microsoft.com/office/drawing/2010/main" val="0"/>
              </a:ext>
            </a:extLst>
          </a:blip>
          <a:srcRect r="169" b="15139"/>
          <a:stretch/>
        </p:blipFill>
        <p:spPr bwMode="auto">
          <a:xfrm>
            <a:off x="181521" y="172720"/>
            <a:ext cx="851729" cy="77969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 name="Google Shape;123;p5">
            <a:extLst>
              <a:ext uri="{FF2B5EF4-FFF2-40B4-BE49-F238E27FC236}">
                <a16:creationId xmlns:a16="http://schemas.microsoft.com/office/drawing/2014/main" id="{F3137B6D-3EA2-A134-6C06-5D925F0714F6}"/>
              </a:ext>
            </a:extLst>
          </p:cNvPr>
          <p:cNvPicPr preferRelativeResize="0"/>
          <p:nvPr/>
        </p:nvPicPr>
        <p:blipFill rotWithShape="1">
          <a:blip r:embed="rId4"/>
          <a:stretch/>
        </p:blipFill>
        <p:spPr>
          <a:xfrm>
            <a:off x="10302240" y="172721"/>
            <a:ext cx="1788160" cy="779700"/>
          </a:xfrm>
          <a:prstGeom prst="rect">
            <a:avLst/>
          </a:prstGeom>
          <a:noFill/>
        </p:spPr>
      </p:pic>
      <p:sp>
        <p:nvSpPr>
          <p:cNvPr id="2" name="Rectangle 1">
            <a:extLst>
              <a:ext uri="{FF2B5EF4-FFF2-40B4-BE49-F238E27FC236}">
                <a16:creationId xmlns:a16="http://schemas.microsoft.com/office/drawing/2014/main" id="{6848FA43-B4B8-56D6-D138-3F8DA2884143}"/>
              </a:ext>
            </a:extLst>
          </p:cNvPr>
          <p:cNvSpPr/>
          <p:nvPr/>
        </p:nvSpPr>
        <p:spPr>
          <a:xfrm>
            <a:off x="286968" y="1159115"/>
            <a:ext cx="6096000" cy="5401479"/>
          </a:xfrm>
          <a:prstGeom prst="rect">
            <a:avLst/>
          </a:prstGeom>
          <a:ln w="38100">
            <a:solidFill>
              <a:srgbClr val="002060"/>
            </a:solidFill>
          </a:ln>
        </p:spPr>
        <p:txBody>
          <a:bodyPr>
            <a:spAutoFit/>
          </a:bodyPr>
          <a:lstStyle/>
          <a:p>
            <a:r>
              <a:rPr lang="en-GB" sz="1500" b="1" u="sng"/>
              <a:t>Uniform</a:t>
            </a:r>
          </a:p>
          <a:p>
            <a:endParaRPr lang="en-GB" sz="1500"/>
          </a:p>
          <a:p>
            <a:r>
              <a:rPr lang="en-GB" sz="1500"/>
              <a:t>You must be in the full, correct uniform for each exam, this includes jewellery.</a:t>
            </a:r>
          </a:p>
          <a:p>
            <a:endParaRPr lang="en-GB" sz="1500"/>
          </a:p>
          <a:p>
            <a:r>
              <a:rPr lang="en-GB" sz="1500" b="1" u="sng"/>
              <a:t>Mobile Phones</a:t>
            </a:r>
          </a:p>
          <a:p>
            <a:endParaRPr lang="en-GB" sz="1500" b="1" u="sng"/>
          </a:p>
          <a:p>
            <a:pPr marL="285750" indent="-285750">
              <a:buFont typeface="Arial" panose="020B0604020202020204" pitchFamily="34" charset="0"/>
              <a:buChar char="•"/>
            </a:pPr>
            <a:r>
              <a:rPr lang="en-GB" sz="1500"/>
              <a:t>Phones should be in pouches and turned off</a:t>
            </a:r>
          </a:p>
          <a:p>
            <a:pPr marL="285750" indent="-285750">
              <a:buFont typeface="Arial" panose="020B0604020202020204" pitchFamily="34" charset="0"/>
              <a:buChar char="•"/>
            </a:pPr>
            <a:r>
              <a:rPr lang="en-GB" sz="1500"/>
              <a:t>You must not be wearing any type of watch.</a:t>
            </a:r>
          </a:p>
          <a:p>
            <a:pPr marL="285750" indent="-285750">
              <a:buFont typeface="Arial" panose="020B0604020202020204" pitchFamily="34" charset="0"/>
              <a:buChar char="•"/>
            </a:pPr>
            <a:r>
              <a:rPr lang="en-GB" sz="1500"/>
              <a:t>You can be disqualified from an exam if you are found with a phone/watch on you.</a:t>
            </a:r>
          </a:p>
          <a:p>
            <a:endParaRPr lang="en-GB" sz="1500"/>
          </a:p>
          <a:p>
            <a:r>
              <a:rPr lang="en-GB" sz="1500" b="1" u="sng"/>
              <a:t>Equipment</a:t>
            </a:r>
            <a:endParaRPr lang="en-GB" sz="1500" u="sng"/>
          </a:p>
          <a:p>
            <a:r>
              <a:rPr lang="en-GB" sz="1500"/>
              <a:t>You must bring the following items to your exams:</a:t>
            </a:r>
          </a:p>
          <a:p>
            <a:pPr marL="285750" lvl="0" indent="-285750">
              <a:buFont typeface="Arial" panose="020B0604020202020204" pitchFamily="34" charset="0"/>
              <a:buChar char="•"/>
            </a:pPr>
            <a:r>
              <a:rPr lang="en-GB" sz="1500"/>
              <a:t>Clear plastic pencil case</a:t>
            </a:r>
          </a:p>
          <a:p>
            <a:pPr marL="285750" lvl="0" indent="-285750">
              <a:buFont typeface="Arial" panose="020B0604020202020204" pitchFamily="34" charset="0"/>
              <a:buChar char="•"/>
            </a:pPr>
            <a:r>
              <a:rPr lang="en-GB" sz="1500"/>
              <a:t>2 black pens</a:t>
            </a:r>
          </a:p>
          <a:p>
            <a:pPr marL="285750" lvl="0" indent="-285750">
              <a:buFont typeface="Arial" panose="020B0604020202020204" pitchFamily="34" charset="0"/>
              <a:buChar char="•"/>
            </a:pPr>
            <a:r>
              <a:rPr lang="en-GB" sz="1500"/>
              <a:t>Pencil and sharpener</a:t>
            </a:r>
          </a:p>
          <a:p>
            <a:pPr marL="285750" lvl="0" indent="-285750">
              <a:buFont typeface="Arial" panose="020B0604020202020204" pitchFamily="34" charset="0"/>
              <a:buChar char="•"/>
            </a:pPr>
            <a:r>
              <a:rPr lang="en-GB" sz="1500"/>
              <a:t>Ruler</a:t>
            </a:r>
          </a:p>
          <a:p>
            <a:pPr marL="285750" lvl="0" indent="-285750">
              <a:buFont typeface="Arial" panose="020B0604020202020204" pitchFamily="34" charset="0"/>
              <a:buChar char="•"/>
            </a:pPr>
            <a:r>
              <a:rPr lang="en-GB" sz="1500"/>
              <a:t>Maths set</a:t>
            </a:r>
          </a:p>
          <a:p>
            <a:pPr marL="285750" lvl="0" indent="-285750">
              <a:buFont typeface="Arial" panose="020B0604020202020204" pitchFamily="34" charset="0"/>
              <a:buChar char="•"/>
            </a:pPr>
            <a:r>
              <a:rPr lang="en-GB" sz="1500"/>
              <a:t>Calculator (the lid </a:t>
            </a:r>
            <a:r>
              <a:rPr lang="en-GB" sz="1500" b="1"/>
              <a:t>must</a:t>
            </a:r>
            <a:r>
              <a:rPr lang="en-GB" sz="1500"/>
              <a:t> be removed and put in your bag before you go in to the exam room)</a:t>
            </a:r>
          </a:p>
          <a:p>
            <a:pPr marL="285750" lvl="0" indent="-285750">
              <a:buFont typeface="Arial" panose="020B0604020202020204" pitchFamily="34" charset="0"/>
              <a:buChar char="•"/>
            </a:pPr>
            <a:r>
              <a:rPr lang="en-GB" sz="1500"/>
              <a:t>Clear water bottle (any labels </a:t>
            </a:r>
            <a:r>
              <a:rPr lang="en-GB" sz="1500" b="1"/>
              <a:t>must</a:t>
            </a:r>
            <a:r>
              <a:rPr lang="en-GB" sz="1500"/>
              <a:t> be removed before entering the exam room)</a:t>
            </a:r>
          </a:p>
        </p:txBody>
      </p:sp>
      <p:sp>
        <p:nvSpPr>
          <p:cNvPr id="4" name="TextBox 3">
            <a:extLst>
              <a:ext uri="{FF2B5EF4-FFF2-40B4-BE49-F238E27FC236}">
                <a16:creationId xmlns:a16="http://schemas.microsoft.com/office/drawing/2014/main" id="{A7F774B6-20B0-94B8-BC93-4DFBBBB50ED9}"/>
              </a:ext>
            </a:extLst>
          </p:cNvPr>
          <p:cNvSpPr txBox="1"/>
          <p:nvPr/>
        </p:nvSpPr>
        <p:spPr>
          <a:xfrm>
            <a:off x="6576403" y="1507808"/>
            <a:ext cx="5430416" cy="4478149"/>
          </a:xfrm>
          <a:prstGeom prst="rect">
            <a:avLst/>
          </a:prstGeom>
          <a:noFill/>
          <a:ln w="38100">
            <a:solidFill>
              <a:srgbClr val="002060"/>
            </a:solidFill>
          </a:ln>
        </p:spPr>
        <p:txBody>
          <a:bodyPr wrap="square" rtlCol="0">
            <a:spAutoFit/>
          </a:bodyPr>
          <a:lstStyle/>
          <a:p>
            <a:r>
              <a:rPr lang="en-GB" sz="1500" b="1" u="sng"/>
              <a:t>Going in to the Exam</a:t>
            </a:r>
            <a:endParaRPr lang="en-GB" sz="1500" u="sng"/>
          </a:p>
          <a:p>
            <a:pPr marL="285750" indent="-285750">
              <a:buFont typeface="Arial" panose="020B0604020202020204" pitchFamily="34" charset="0"/>
              <a:buChar char="•"/>
            </a:pPr>
            <a:r>
              <a:rPr lang="en-GB" sz="1500"/>
              <a:t>You must be silent from the moment you go in to the exam room.</a:t>
            </a:r>
          </a:p>
          <a:p>
            <a:r>
              <a:rPr lang="en-GB" sz="1500"/>
              <a:t> </a:t>
            </a:r>
          </a:p>
          <a:p>
            <a:r>
              <a:rPr lang="en-GB" sz="1500" b="1" u="sng"/>
              <a:t>In the Exam</a:t>
            </a:r>
            <a:endParaRPr lang="en-GB" sz="1500" u="sng"/>
          </a:p>
          <a:p>
            <a:pPr marL="285750" indent="-285750">
              <a:buFont typeface="Arial" panose="020B0604020202020204" pitchFamily="34" charset="0"/>
              <a:buChar char="•"/>
            </a:pPr>
            <a:r>
              <a:rPr lang="en-GB" sz="1500"/>
              <a:t>You must not take any revision materials in to the exam room with you, for example, notes, flash cards etc. </a:t>
            </a:r>
          </a:p>
          <a:p>
            <a:pPr marL="285750" indent="-285750">
              <a:buFont typeface="Arial" panose="020B0604020202020204" pitchFamily="34" charset="0"/>
              <a:buChar char="•"/>
            </a:pPr>
            <a:r>
              <a:rPr lang="en-GB" sz="1500"/>
              <a:t>Just having these on you (even by mistake) can disqualify you from the exam. </a:t>
            </a:r>
          </a:p>
          <a:p>
            <a:pPr marL="285750" indent="-285750">
              <a:buFont typeface="Arial" panose="020B0604020202020204" pitchFamily="34" charset="0"/>
              <a:buChar char="•"/>
            </a:pPr>
            <a:r>
              <a:rPr lang="en-GB" sz="1500"/>
              <a:t>Please check your pockets before you go over to the exam room and put any materials in your bag.</a:t>
            </a:r>
          </a:p>
          <a:p>
            <a:pPr marL="285750" indent="-285750">
              <a:buFont typeface="Arial" panose="020B0604020202020204" pitchFamily="34" charset="0"/>
              <a:buChar char="•"/>
            </a:pPr>
            <a:r>
              <a:rPr lang="en-GB" sz="1500"/>
              <a:t>You must also ensure you have no writing on your hands/arms.</a:t>
            </a:r>
          </a:p>
          <a:p>
            <a:pPr marL="285750" indent="-285750">
              <a:buFont typeface="Arial" panose="020B0604020202020204" pitchFamily="34" charset="0"/>
              <a:buChar char="•"/>
            </a:pPr>
            <a:endParaRPr lang="en-GB" sz="1500"/>
          </a:p>
          <a:p>
            <a:r>
              <a:rPr lang="en-GB" sz="1500" b="1" u="sng"/>
              <a:t>Toilet Breaks</a:t>
            </a:r>
            <a:endParaRPr lang="en-GB" sz="1500" u="sng"/>
          </a:p>
          <a:p>
            <a:pPr marL="285750" indent="-285750">
              <a:buFont typeface="Arial" panose="020B0604020202020204" pitchFamily="34" charset="0"/>
              <a:buChar char="•"/>
            </a:pPr>
            <a:r>
              <a:rPr lang="en-GB" sz="1500"/>
              <a:t>Please ensure you go to the toilet before the exams start. </a:t>
            </a:r>
          </a:p>
          <a:p>
            <a:pPr marL="285750" indent="-285750">
              <a:buFont typeface="Arial" panose="020B0604020202020204" pitchFamily="34" charset="0"/>
              <a:buChar char="•"/>
            </a:pPr>
            <a:r>
              <a:rPr lang="en-GB" sz="1500"/>
              <a:t>Unless you have a toilet pass, you will not ordinarily be allowed to go to the toilet during the exam as this causes a great deal of disruption to everyone else in the exam room.</a:t>
            </a:r>
          </a:p>
          <a:p>
            <a:endParaRPr lang="en-GB" sz="1500"/>
          </a:p>
        </p:txBody>
      </p:sp>
    </p:spTree>
    <p:extLst>
      <p:ext uri="{BB962C8B-B14F-4D97-AF65-F5344CB8AC3E}">
        <p14:creationId xmlns:p14="http://schemas.microsoft.com/office/powerpoint/2010/main" val="4518839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ECED3-9242-CDCD-6765-9BEC9C4493D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EF5E8BE-E9D8-5407-AE7D-DAE42F9FD04B}"/>
              </a:ext>
            </a:extLst>
          </p:cNvPr>
          <p:cNvSpPr txBox="1"/>
          <p:nvPr/>
        </p:nvSpPr>
        <p:spPr>
          <a:xfrm>
            <a:off x="1645920" y="150556"/>
            <a:ext cx="8470725" cy="748988"/>
          </a:xfrm>
          <a:prstGeom prst="rect">
            <a:avLst/>
          </a:prstGeom>
          <a:solidFill>
            <a:srgbClr val="FFAB7C"/>
          </a:solidFill>
          <a:ln w="57150">
            <a:solidFill>
              <a:schemeClr val="tx1"/>
            </a:solidFill>
          </a:ln>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4267" b="0" i="0" u="none" strike="noStrike" kern="0" cap="none" spc="0" normalizeH="0" baseline="0" noProof="0">
                <a:ln>
                  <a:noFill/>
                </a:ln>
                <a:solidFill>
                  <a:srgbClr val="000000"/>
                </a:solidFill>
                <a:effectLst/>
                <a:uLnTx/>
                <a:uFillTx/>
                <a:latin typeface="Avenir Next LT Pro Demi" panose="020B0704020202020204" pitchFamily="34" charset="0"/>
                <a:ea typeface="+mn-ea"/>
                <a:cs typeface="Arial"/>
                <a:sym typeface="Arial"/>
              </a:rPr>
              <a:t>Prom Launch 2027</a:t>
            </a:r>
          </a:p>
        </p:txBody>
      </p:sp>
      <p:pic>
        <p:nvPicPr>
          <p:cNvPr id="6" name="Picture 2" descr="1,135,415 Lock In Icon Royalty-Free Images, Stock Photos &amp; Pictures | Shutterstock">
            <a:extLst>
              <a:ext uri="{FF2B5EF4-FFF2-40B4-BE49-F238E27FC236}">
                <a16:creationId xmlns:a16="http://schemas.microsoft.com/office/drawing/2014/main" id="{7674C786-3A35-70E9-B195-DAB8BB62994C}"/>
              </a:ext>
            </a:extLst>
          </p:cNvPr>
          <p:cNvPicPr>
            <a:picLocks noChangeAspect="1" noChangeArrowheads="1"/>
          </p:cNvPicPr>
          <p:nvPr/>
        </p:nvPicPr>
        <p:blipFill rotWithShape="1">
          <a:blip r:embed="rId3">
            <a:duotone>
              <a:prstClr val="black"/>
              <a:schemeClr val="accent2">
                <a:tint val="45000"/>
                <a:satMod val="400000"/>
              </a:schemeClr>
            </a:duotone>
            <a:extLst>
              <a:ext uri="{28A0092B-C50C-407E-A947-70E740481C1C}">
                <a14:useLocalDpi xmlns:a14="http://schemas.microsoft.com/office/drawing/2010/main" val="0"/>
              </a:ext>
            </a:extLst>
          </a:blip>
          <a:srcRect r="169" b="15139"/>
          <a:stretch/>
        </p:blipFill>
        <p:spPr bwMode="auto">
          <a:xfrm>
            <a:off x="181521" y="172720"/>
            <a:ext cx="851729" cy="77969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 name="Google Shape;123;p5">
            <a:extLst>
              <a:ext uri="{FF2B5EF4-FFF2-40B4-BE49-F238E27FC236}">
                <a16:creationId xmlns:a16="http://schemas.microsoft.com/office/drawing/2014/main" id="{8ADDFB76-38F2-4F49-7F45-F45B3F3E19B1}"/>
              </a:ext>
            </a:extLst>
          </p:cNvPr>
          <p:cNvPicPr preferRelativeResize="0"/>
          <p:nvPr/>
        </p:nvPicPr>
        <p:blipFill rotWithShape="1">
          <a:blip r:embed="rId4"/>
          <a:stretch/>
        </p:blipFill>
        <p:spPr>
          <a:xfrm>
            <a:off x="10302240" y="172721"/>
            <a:ext cx="1788160" cy="779700"/>
          </a:xfrm>
          <a:prstGeom prst="rect">
            <a:avLst/>
          </a:prstGeom>
          <a:noFill/>
        </p:spPr>
      </p:pic>
      <p:sp>
        <p:nvSpPr>
          <p:cNvPr id="2" name="TextBox 1">
            <a:extLst>
              <a:ext uri="{FF2B5EF4-FFF2-40B4-BE49-F238E27FC236}">
                <a16:creationId xmlns:a16="http://schemas.microsoft.com/office/drawing/2014/main" id="{3BBABB91-2E28-23C4-9AC1-D50DC747E095}"/>
              </a:ext>
            </a:extLst>
          </p:cNvPr>
          <p:cNvSpPr txBox="1"/>
          <p:nvPr/>
        </p:nvSpPr>
        <p:spPr>
          <a:xfrm>
            <a:off x="727788" y="5137852"/>
            <a:ext cx="10543591" cy="1241237"/>
          </a:xfrm>
          <a:prstGeom prst="rect">
            <a:avLst/>
          </a:prstGeom>
          <a:noFill/>
          <a:ln w="57150">
            <a:solidFill>
              <a:schemeClr val="tx1"/>
            </a:solidFill>
          </a:ln>
        </p:spPr>
        <p:txBody>
          <a:bodyPr wrap="square" rtlCol="0">
            <a:spAutoFit/>
          </a:bodyPr>
          <a:lstStyle/>
          <a:p>
            <a:pPr algn="ctr" defTabSz="1219170">
              <a:buClr>
                <a:srgbClr val="000000"/>
              </a:buClr>
            </a:pPr>
            <a:r>
              <a:rPr lang="en-GB" sz="3733" kern="0">
                <a:solidFill>
                  <a:srgbClr val="000000"/>
                </a:solidFill>
                <a:latin typeface="Avenir Next LT Pro" panose="020B0504020202020204" pitchFamily="34" charset="0"/>
                <a:cs typeface="Arial"/>
                <a:sym typeface="Arial"/>
              </a:rPr>
              <a:t>Derbyshire County Cricket Club</a:t>
            </a:r>
          </a:p>
          <a:p>
            <a:pPr algn="ctr" defTabSz="1219170">
              <a:buClr>
                <a:srgbClr val="000000"/>
              </a:buClr>
            </a:pPr>
            <a:r>
              <a:rPr lang="en-GB" sz="3733" kern="0">
                <a:solidFill>
                  <a:srgbClr val="000000"/>
                </a:solidFill>
                <a:latin typeface="Avenir Next LT Pro" panose="020B0504020202020204" pitchFamily="34" charset="0"/>
                <a:cs typeface="Arial"/>
                <a:sym typeface="Arial"/>
              </a:rPr>
              <a:t>Friday 25</a:t>
            </a:r>
            <a:r>
              <a:rPr lang="en-GB" sz="3733" kern="0" baseline="30000">
                <a:solidFill>
                  <a:srgbClr val="000000"/>
                </a:solidFill>
                <a:latin typeface="Avenir Next LT Pro" panose="020B0504020202020204" pitchFamily="34" charset="0"/>
                <a:cs typeface="Arial"/>
                <a:sym typeface="Arial"/>
              </a:rPr>
              <a:t>th</a:t>
            </a:r>
            <a:r>
              <a:rPr lang="en-GB" sz="3733" kern="0">
                <a:solidFill>
                  <a:srgbClr val="000000"/>
                </a:solidFill>
                <a:latin typeface="Avenir Next LT Pro" panose="020B0504020202020204" pitchFamily="34" charset="0"/>
                <a:cs typeface="Arial"/>
                <a:sym typeface="Arial"/>
              </a:rPr>
              <a:t> June 2027 (TBC due to fixtures)</a:t>
            </a:r>
          </a:p>
        </p:txBody>
      </p:sp>
      <p:pic>
        <p:nvPicPr>
          <p:cNvPr id="3" name="Picture 2">
            <a:extLst>
              <a:ext uri="{FF2B5EF4-FFF2-40B4-BE49-F238E27FC236}">
                <a16:creationId xmlns:a16="http://schemas.microsoft.com/office/drawing/2014/main" id="{651AA5BB-EED0-77CB-538F-EEB6830C1FCF}"/>
              </a:ext>
            </a:extLst>
          </p:cNvPr>
          <p:cNvPicPr>
            <a:picLocks noChangeAspect="1"/>
          </p:cNvPicPr>
          <p:nvPr/>
        </p:nvPicPr>
        <p:blipFill>
          <a:blip r:embed="rId5"/>
          <a:stretch>
            <a:fillRect/>
          </a:stretch>
        </p:blipFill>
        <p:spPr>
          <a:xfrm>
            <a:off x="1103012" y="1304973"/>
            <a:ext cx="5505450" cy="3295650"/>
          </a:xfrm>
          <a:prstGeom prst="rect">
            <a:avLst/>
          </a:prstGeom>
        </p:spPr>
      </p:pic>
      <p:sp>
        <p:nvSpPr>
          <p:cNvPr id="4" name="TextBox 3">
            <a:extLst>
              <a:ext uri="{FF2B5EF4-FFF2-40B4-BE49-F238E27FC236}">
                <a16:creationId xmlns:a16="http://schemas.microsoft.com/office/drawing/2014/main" id="{842FBFCC-2BD4-73E9-A64B-A3353E31BD19}"/>
              </a:ext>
            </a:extLst>
          </p:cNvPr>
          <p:cNvSpPr txBox="1"/>
          <p:nvPr/>
        </p:nvSpPr>
        <p:spPr>
          <a:xfrm>
            <a:off x="7766151" y="1593708"/>
            <a:ext cx="3430169" cy="2718180"/>
          </a:xfrm>
          <a:prstGeom prst="rect">
            <a:avLst/>
          </a:prstGeom>
          <a:noFill/>
          <a:ln w="57150">
            <a:solidFill>
              <a:schemeClr val="tx1"/>
            </a:solidFill>
          </a:ln>
        </p:spPr>
        <p:txBody>
          <a:bodyPr wrap="square" rtlCol="0">
            <a:spAutoFit/>
          </a:bodyPr>
          <a:lstStyle/>
          <a:p>
            <a:pPr marL="380990" indent="-380990" algn="ctr" defTabSz="1219170">
              <a:buClr>
                <a:srgbClr val="000000"/>
              </a:buClr>
              <a:buFont typeface="Arial" panose="020B0604020202020204" pitchFamily="34" charset="0"/>
              <a:buChar char="•"/>
            </a:pPr>
            <a:r>
              <a:rPr lang="en-GB" sz="2133" kern="0">
                <a:solidFill>
                  <a:srgbClr val="000000"/>
                </a:solidFill>
                <a:latin typeface="Avenir Next LT Pro" panose="020B0504020202020204" pitchFamily="34" charset="0"/>
                <a:cs typeface="Arial"/>
                <a:sym typeface="Arial"/>
              </a:rPr>
              <a:t>Everyone in Year 11 is invited to Prom</a:t>
            </a:r>
          </a:p>
          <a:p>
            <a:pPr marL="380990" indent="-380990" algn="ctr" defTabSz="1219170">
              <a:buClr>
                <a:srgbClr val="000000"/>
              </a:buClr>
              <a:buFont typeface="Arial" panose="020B0604020202020204" pitchFamily="34" charset="0"/>
              <a:buChar char="•"/>
            </a:pPr>
            <a:r>
              <a:rPr lang="en-GB" sz="2133" kern="0">
                <a:solidFill>
                  <a:srgbClr val="000000"/>
                </a:solidFill>
                <a:latin typeface="Avenir Next LT Pro" panose="020B0504020202020204" pitchFamily="34" charset="0"/>
                <a:cs typeface="Arial"/>
                <a:sym typeface="Arial"/>
              </a:rPr>
              <a:t>“Privilege not a right”</a:t>
            </a:r>
          </a:p>
          <a:p>
            <a:pPr marL="380990" indent="-380990" algn="ctr" defTabSz="1219170">
              <a:buClr>
                <a:srgbClr val="000000"/>
              </a:buClr>
              <a:buFont typeface="Arial" panose="020B0604020202020204" pitchFamily="34" charset="0"/>
              <a:buChar char="•"/>
            </a:pPr>
            <a:r>
              <a:rPr lang="en-GB" sz="2133" kern="0">
                <a:solidFill>
                  <a:srgbClr val="000000"/>
                </a:solidFill>
                <a:latin typeface="Avenir Next LT Pro" panose="020B0504020202020204" pitchFamily="34" charset="0"/>
                <a:cs typeface="Arial"/>
                <a:sym typeface="Arial"/>
              </a:rPr>
              <a:t>Strict rules around behaviour and attendance which may result in the removal of their invitation.</a:t>
            </a:r>
          </a:p>
        </p:txBody>
      </p:sp>
    </p:spTree>
    <p:extLst>
      <p:ext uri="{BB962C8B-B14F-4D97-AF65-F5344CB8AC3E}">
        <p14:creationId xmlns:p14="http://schemas.microsoft.com/office/powerpoint/2010/main" val="29521870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DFB61-C13F-27CD-AA5F-7EE1E6381AF0}"/>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8BC410F9-4F30-BD0A-7719-9B7A78C27B03}"/>
              </a:ext>
            </a:extLst>
          </p:cNvPr>
          <p:cNvGraphicFramePr>
            <a:graphicFrameLocks noGrp="1"/>
          </p:cNvGraphicFramePr>
          <p:nvPr>
            <p:extLst>
              <p:ext uri="{D42A27DB-BD31-4B8C-83A1-F6EECF244321}">
                <p14:modId xmlns:p14="http://schemas.microsoft.com/office/powerpoint/2010/main" val="999864469"/>
              </p:ext>
            </p:extLst>
          </p:nvPr>
        </p:nvGraphicFramePr>
        <p:xfrm>
          <a:off x="203199" y="1164959"/>
          <a:ext cx="11887200" cy="5542486"/>
        </p:xfrm>
        <a:graphic>
          <a:graphicData uri="http://schemas.openxmlformats.org/drawingml/2006/table">
            <a:tbl>
              <a:tblPr firstRow="1" bandRow="1">
                <a:tableStyleId>{D7AC3CCA-C797-4891-BE02-D94E43425B78}</a:tableStyleId>
              </a:tblPr>
              <a:tblGrid>
                <a:gridCol w="2971800">
                  <a:extLst>
                    <a:ext uri="{9D8B030D-6E8A-4147-A177-3AD203B41FA5}">
                      <a16:colId xmlns:a16="http://schemas.microsoft.com/office/drawing/2014/main" val="2767842913"/>
                    </a:ext>
                  </a:extLst>
                </a:gridCol>
                <a:gridCol w="2971800">
                  <a:extLst>
                    <a:ext uri="{9D8B030D-6E8A-4147-A177-3AD203B41FA5}">
                      <a16:colId xmlns:a16="http://schemas.microsoft.com/office/drawing/2014/main" val="2346736094"/>
                    </a:ext>
                  </a:extLst>
                </a:gridCol>
                <a:gridCol w="2971800">
                  <a:extLst>
                    <a:ext uri="{9D8B030D-6E8A-4147-A177-3AD203B41FA5}">
                      <a16:colId xmlns:a16="http://schemas.microsoft.com/office/drawing/2014/main" val="2313659780"/>
                    </a:ext>
                  </a:extLst>
                </a:gridCol>
                <a:gridCol w="2971800">
                  <a:extLst>
                    <a:ext uri="{9D8B030D-6E8A-4147-A177-3AD203B41FA5}">
                      <a16:colId xmlns:a16="http://schemas.microsoft.com/office/drawing/2014/main" val="1890910823"/>
                    </a:ext>
                  </a:extLst>
                </a:gridCol>
              </a:tblGrid>
              <a:tr h="822960">
                <a:tc>
                  <a:txBody>
                    <a:bodyPr/>
                    <a:lstStyle/>
                    <a:p>
                      <a:pPr algn="ctr"/>
                      <a:r>
                        <a:rPr lang="en-GB" sz="1600" b="1" strike="noStrike" dirty="0">
                          <a:latin typeface="Avenir Next LT Pro"/>
                        </a:rPr>
                        <a:t>Monday 14</a:t>
                      </a:r>
                      <a:r>
                        <a:rPr lang="en-GB" sz="1600" b="1" strike="noStrike" baseline="30000" dirty="0">
                          <a:latin typeface="Avenir Next LT Pro"/>
                        </a:rPr>
                        <a:t>th</a:t>
                      </a:r>
                      <a:r>
                        <a:rPr lang="en-GB" sz="1600" b="1" strike="noStrike" dirty="0">
                          <a:latin typeface="Avenir Next LT Pro"/>
                        </a:rPr>
                        <a:t> September 2026</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latin typeface="Avenir Next LT Pro"/>
                        </a:rPr>
                        <a:t>Year 11 Launch Event</a:t>
                      </a:r>
                    </a:p>
                  </a:txBody>
                  <a:tcPr anchor="ctr"/>
                </a:tc>
                <a:tc>
                  <a:txBody>
                    <a:bodyPr/>
                    <a:lstStyle/>
                    <a:p>
                      <a:pPr algn="ctr"/>
                      <a:r>
                        <a:rPr lang="en-GB" sz="1600" b="1" strike="noStrike" dirty="0">
                          <a:latin typeface="Avenir Next LT Pro"/>
                        </a:rPr>
                        <a:t>Wednesday 3</a:t>
                      </a:r>
                      <a:r>
                        <a:rPr lang="en-GB" sz="1600" b="1" strike="noStrike" baseline="30000" dirty="0">
                          <a:latin typeface="Avenir Next LT Pro"/>
                        </a:rPr>
                        <a:t>rd</a:t>
                      </a:r>
                      <a:r>
                        <a:rPr lang="en-GB" sz="1600" b="1" strike="noStrike" dirty="0">
                          <a:latin typeface="Avenir Next LT Pro"/>
                        </a:rPr>
                        <a:t> February 2027 – Friday 12</a:t>
                      </a:r>
                      <a:r>
                        <a:rPr lang="en-GB" sz="1600" b="1" strike="noStrike" baseline="30000" dirty="0">
                          <a:latin typeface="Avenir Next LT Pro"/>
                        </a:rPr>
                        <a:t>th</a:t>
                      </a:r>
                      <a:r>
                        <a:rPr lang="en-GB" sz="1600" b="1" strike="noStrike" dirty="0">
                          <a:latin typeface="Avenir Next LT Pro"/>
                        </a:rPr>
                        <a:t> February 2027</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latin typeface="Avenir Next LT Pro"/>
                        </a:rPr>
                        <a:t>Year 11 Trial Exams 2</a:t>
                      </a:r>
                    </a:p>
                  </a:txBody>
                  <a:tcPr anchor="ctr"/>
                </a:tc>
                <a:extLst>
                  <a:ext uri="{0D108BD9-81ED-4DB2-BD59-A6C34878D82A}">
                    <a16:rowId xmlns:a16="http://schemas.microsoft.com/office/drawing/2014/main" val="1632817435"/>
                  </a:ext>
                </a:extLst>
              </a:tr>
              <a:tr h="765469">
                <a:tc>
                  <a:txBody>
                    <a:bodyPr/>
                    <a:lstStyle/>
                    <a:p>
                      <a:pPr algn="ctr"/>
                      <a:r>
                        <a:rPr lang="en-GB" sz="1600" b="1" strike="noStrike" dirty="0">
                          <a:latin typeface="Avenir Next LT Pro"/>
                        </a:rPr>
                        <a:t>W/C Monday 21</a:t>
                      </a:r>
                      <a:r>
                        <a:rPr lang="en-GB" sz="1600" b="1" strike="noStrike" baseline="30000" dirty="0">
                          <a:latin typeface="Avenir Next LT Pro"/>
                        </a:rPr>
                        <a:t>st</a:t>
                      </a:r>
                      <a:r>
                        <a:rPr lang="en-GB" sz="1600" b="1" strike="noStrike" dirty="0">
                          <a:latin typeface="Avenir Next LT Pro"/>
                        </a:rPr>
                        <a:t> September 2026</a:t>
                      </a:r>
                    </a:p>
                  </a:txBody>
                  <a:tcPr anchor="ctr">
                    <a:solidFill>
                      <a:srgbClr val="FFAB7C"/>
                    </a:solidFill>
                  </a:tcPr>
                </a:tc>
                <a:tc>
                  <a:txBody>
                    <a:bodyPr/>
                    <a:lstStyle/>
                    <a:p>
                      <a:pPr algn="ctr"/>
                      <a:r>
                        <a:rPr lang="en-GB" sz="1600" b="1" strike="noStrike" dirty="0">
                          <a:latin typeface="Avenir Next LT Pro"/>
                        </a:rPr>
                        <a:t>Year 11 Music Performances</a:t>
                      </a:r>
                    </a:p>
                  </a:txBody>
                  <a:tcPr anchor="ctr"/>
                </a:tc>
                <a:tc>
                  <a:txBody>
                    <a:bodyPr/>
                    <a:lstStyle/>
                    <a:p>
                      <a:pPr algn="ctr"/>
                      <a:r>
                        <a:rPr lang="en-GB" sz="1600" b="1" strike="noStrike" dirty="0">
                          <a:latin typeface="Avenir Next LT Pro"/>
                        </a:rPr>
                        <a:t>Friday 12</a:t>
                      </a:r>
                      <a:r>
                        <a:rPr lang="en-GB" sz="1600" b="1" strike="noStrike" baseline="30000" dirty="0">
                          <a:latin typeface="Avenir Next LT Pro"/>
                        </a:rPr>
                        <a:t>th</a:t>
                      </a:r>
                      <a:r>
                        <a:rPr lang="en-GB" sz="1600" b="1" strike="noStrike" dirty="0">
                          <a:latin typeface="Avenir Next LT Pro"/>
                        </a:rPr>
                        <a:t> February 2027 – Monday 15</a:t>
                      </a:r>
                      <a:r>
                        <a:rPr lang="en-GB" sz="1600" b="1" strike="noStrike" baseline="30000" dirty="0">
                          <a:latin typeface="Avenir Next LT Pro"/>
                        </a:rPr>
                        <a:t>th</a:t>
                      </a:r>
                      <a:r>
                        <a:rPr lang="en-GB" sz="1600" b="1" strike="noStrike" dirty="0">
                          <a:latin typeface="Avenir Next LT Pro"/>
                        </a:rPr>
                        <a:t> February 2027</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latin typeface="Avenir Next LT Pro"/>
                        </a:rPr>
                        <a:t>Iceland Trip</a:t>
                      </a:r>
                    </a:p>
                  </a:txBody>
                  <a:tcPr anchor="ctr"/>
                </a:tc>
                <a:extLst>
                  <a:ext uri="{0D108BD9-81ED-4DB2-BD59-A6C34878D82A}">
                    <a16:rowId xmlns:a16="http://schemas.microsoft.com/office/drawing/2014/main" val="332649295"/>
                  </a:ext>
                </a:extLst>
              </a:tr>
              <a:tr h="591407">
                <a:tc>
                  <a:txBody>
                    <a:bodyPr/>
                    <a:lstStyle/>
                    <a:p>
                      <a:pPr algn="ctr"/>
                      <a:r>
                        <a:rPr lang="en-GB" sz="1600" b="1" strike="noStrike" dirty="0">
                          <a:latin typeface="Avenir Next LT Pro"/>
                        </a:rPr>
                        <a:t>Thursday 1</a:t>
                      </a:r>
                      <a:r>
                        <a:rPr lang="en-GB" sz="1600" b="1" strike="noStrike" baseline="30000" dirty="0">
                          <a:latin typeface="Avenir Next LT Pro"/>
                        </a:rPr>
                        <a:t>st</a:t>
                      </a:r>
                      <a:r>
                        <a:rPr lang="en-GB" sz="1600" b="1" strike="noStrike" dirty="0">
                          <a:latin typeface="Avenir Next LT Pro"/>
                        </a:rPr>
                        <a:t> October 2026</a:t>
                      </a:r>
                    </a:p>
                  </a:txBody>
                  <a:tcPr anchor="ctr">
                    <a:solidFill>
                      <a:srgbClr val="FFAB7C"/>
                    </a:solidFill>
                  </a:tcPr>
                </a:tc>
                <a:tc>
                  <a:txBody>
                    <a:bodyPr/>
                    <a:lstStyle/>
                    <a:p>
                      <a:pPr algn="ctr"/>
                      <a:r>
                        <a:rPr lang="en-GB" sz="1600" b="1" strike="noStrike" dirty="0">
                          <a:latin typeface="Avenir Next LT Pro"/>
                        </a:rPr>
                        <a:t>Sixth Form Open Evening</a:t>
                      </a:r>
                    </a:p>
                  </a:txBody>
                  <a:tcPr anchor="ctr"/>
                </a:tc>
                <a:tc>
                  <a:txBody>
                    <a:bodyPr/>
                    <a:lstStyle/>
                    <a:p>
                      <a:pPr algn="ctr"/>
                      <a:r>
                        <a:rPr lang="en-GB" sz="1600" b="1" strike="noStrike" dirty="0">
                          <a:latin typeface="Avenir Next LT Pro"/>
                        </a:rPr>
                        <a:t>W/C Monday 8</a:t>
                      </a:r>
                      <a:r>
                        <a:rPr lang="en-GB" sz="1600" b="1" strike="noStrike" baseline="30000" dirty="0">
                          <a:latin typeface="Avenir Next LT Pro"/>
                        </a:rPr>
                        <a:t>th</a:t>
                      </a:r>
                      <a:r>
                        <a:rPr lang="en-GB" sz="1600" b="1" strike="noStrike" dirty="0">
                          <a:latin typeface="Avenir Next LT Pro"/>
                        </a:rPr>
                        <a:t> March 2027</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latin typeface="Avenir Next LT Pro"/>
                        </a:rPr>
                        <a:t>Data Collection &amp; Trackers</a:t>
                      </a:r>
                    </a:p>
                  </a:txBody>
                  <a:tcPr anchor="ctr"/>
                </a:tc>
                <a:extLst>
                  <a:ext uri="{0D108BD9-81ED-4DB2-BD59-A6C34878D82A}">
                    <a16:rowId xmlns:a16="http://schemas.microsoft.com/office/drawing/2014/main" val="3836114114"/>
                  </a:ext>
                </a:extLst>
              </a:tr>
              <a:tr h="591407">
                <a:tc>
                  <a:txBody>
                    <a:bodyPr/>
                    <a:lstStyle/>
                    <a:p>
                      <a:pPr algn="ctr"/>
                      <a:r>
                        <a:rPr lang="en-GB" sz="1600" b="1" strike="noStrike" dirty="0">
                          <a:latin typeface="Avenir Next LT Pro"/>
                        </a:rPr>
                        <a:t>Thursday 8</a:t>
                      </a:r>
                      <a:r>
                        <a:rPr lang="en-GB" sz="1600" b="1" strike="noStrike" baseline="30000" dirty="0">
                          <a:latin typeface="Avenir Next LT Pro"/>
                        </a:rPr>
                        <a:t>th</a:t>
                      </a:r>
                      <a:r>
                        <a:rPr lang="en-GB" sz="1600" b="1" strike="noStrike" dirty="0">
                          <a:latin typeface="Avenir Next LT Pro"/>
                        </a:rPr>
                        <a:t> October 2026</a:t>
                      </a:r>
                    </a:p>
                  </a:txBody>
                  <a:tcPr anchor="ctr">
                    <a:solidFill>
                      <a:srgbClr val="FFAB7C"/>
                    </a:solidFill>
                  </a:tcPr>
                </a:tc>
                <a:tc>
                  <a:txBody>
                    <a:bodyPr/>
                    <a:lstStyle/>
                    <a:p>
                      <a:pPr algn="ctr"/>
                      <a:r>
                        <a:rPr lang="en-GB" sz="1600" b="1" strike="noStrike" dirty="0">
                          <a:latin typeface="Avenir Next LT Pro"/>
                        </a:rPr>
                        <a:t>Year 11 Drama Performances</a:t>
                      </a:r>
                    </a:p>
                  </a:txBody>
                  <a:tcPr anchor="ctr"/>
                </a:tc>
                <a:tc>
                  <a:txBody>
                    <a:bodyPr/>
                    <a:lstStyle/>
                    <a:p>
                      <a:pPr algn="ctr"/>
                      <a:r>
                        <a:rPr lang="en-GB" sz="1600" b="1" strike="noStrike" dirty="0">
                          <a:latin typeface="Avenir Next LT Pro"/>
                        </a:rPr>
                        <a:t>Tuesday 22</a:t>
                      </a:r>
                      <a:r>
                        <a:rPr lang="en-GB" sz="1600" b="1" strike="noStrike" baseline="30000" dirty="0">
                          <a:latin typeface="Avenir Next LT Pro"/>
                        </a:rPr>
                        <a:t>nd</a:t>
                      </a:r>
                      <a:r>
                        <a:rPr lang="en-GB" sz="1600" b="1" strike="noStrike" dirty="0">
                          <a:latin typeface="Avenir Next LT Pro"/>
                        </a:rPr>
                        <a:t> March 2027</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latin typeface="Avenir Next LT Pro"/>
                        </a:rPr>
                        <a:t>Year 11 Intervention Evening</a:t>
                      </a:r>
                    </a:p>
                  </a:txBody>
                  <a:tcPr anchor="ctr"/>
                </a:tc>
                <a:extLst>
                  <a:ext uri="{0D108BD9-81ED-4DB2-BD59-A6C34878D82A}">
                    <a16:rowId xmlns:a16="http://schemas.microsoft.com/office/drawing/2014/main" val="2298732826"/>
                  </a:ext>
                </a:extLst>
              </a:tr>
              <a:tr h="591407">
                <a:tc>
                  <a:txBody>
                    <a:bodyPr/>
                    <a:lstStyle/>
                    <a:p>
                      <a:pPr lvl="0" algn="ctr">
                        <a:lnSpc>
                          <a:spcPct val="100000"/>
                        </a:lnSpc>
                        <a:spcBef>
                          <a:spcPts val="0"/>
                        </a:spcBef>
                        <a:spcAft>
                          <a:spcPts val="0"/>
                        </a:spcAft>
                        <a:buNone/>
                      </a:pPr>
                      <a:r>
                        <a:rPr lang="en-GB" sz="1600" b="1" i="0" u="none" strike="noStrike" noProof="0" dirty="0">
                          <a:solidFill>
                            <a:srgbClr val="000000"/>
                          </a:solidFill>
                          <a:latin typeface="Avenir Next LT Pro"/>
                        </a:rPr>
                        <a:t>Wednesday 14</a:t>
                      </a:r>
                      <a:r>
                        <a:rPr lang="en-GB" sz="1100" b="1" i="0" u="none" strike="noStrike" baseline="30000" noProof="0" dirty="0">
                          <a:solidFill>
                            <a:srgbClr val="000000"/>
                          </a:solidFill>
                          <a:latin typeface="Avenir Next LT Pro"/>
                        </a:rPr>
                        <a:t>th</a:t>
                      </a:r>
                      <a:r>
                        <a:rPr lang="en-GB" sz="1600" b="1" i="0" u="none" strike="noStrike" noProof="0" dirty="0">
                          <a:solidFill>
                            <a:srgbClr val="000000"/>
                          </a:solidFill>
                          <a:latin typeface="Avenir Next LT Pro"/>
                        </a:rPr>
                        <a:t> October 2026</a:t>
                      </a:r>
                      <a:endParaRPr lang="en-GB" sz="1600" b="0" i="0" u="none" strike="noStrike" noProof="0" dirty="0">
                        <a:solidFill>
                          <a:srgbClr val="000000"/>
                        </a:solidFill>
                        <a:latin typeface="Avenir Next LT Pro"/>
                      </a:endParaRPr>
                    </a:p>
                  </a:txBody>
                  <a:tcPr anchor="ctr">
                    <a:solidFill>
                      <a:srgbClr val="FFAB7C"/>
                    </a:solidFill>
                  </a:tcPr>
                </a:tc>
                <a:tc>
                  <a:txBody>
                    <a:bodyPr/>
                    <a:lstStyle/>
                    <a:p>
                      <a:pPr algn="ctr"/>
                      <a:r>
                        <a:rPr lang="en-GB" sz="1600" b="1" strike="noStrike" dirty="0">
                          <a:latin typeface="Avenir Next LT Pro"/>
                        </a:rPr>
                        <a:t>Year 11 TTCT Careers Fair</a:t>
                      </a:r>
                    </a:p>
                  </a:txBody>
                  <a:tcPr anchor="ctr"/>
                </a:tc>
                <a:tc>
                  <a:txBody>
                    <a:bodyPr/>
                    <a:lstStyle/>
                    <a:p>
                      <a:pPr algn="ctr"/>
                      <a:r>
                        <a:rPr lang="en-GB" sz="1600" b="1" strike="noStrike" dirty="0">
                          <a:latin typeface="Avenir Next LT Pro"/>
                        </a:rPr>
                        <a:t>Wednesday 14</a:t>
                      </a:r>
                      <a:r>
                        <a:rPr lang="en-GB" sz="1600" b="1" strike="noStrike" baseline="30000" dirty="0">
                          <a:latin typeface="Avenir Next LT Pro"/>
                        </a:rPr>
                        <a:t>th</a:t>
                      </a:r>
                      <a:r>
                        <a:rPr lang="en-GB" sz="1600" b="1" strike="noStrike" dirty="0">
                          <a:latin typeface="Avenir Next LT Pro"/>
                        </a:rPr>
                        <a:t> April 2027</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latin typeface="Avenir Next LT Pro"/>
                        </a:rPr>
                        <a:t>Year 11 Drama Performance Day</a:t>
                      </a:r>
                    </a:p>
                  </a:txBody>
                  <a:tcPr anchor="ctr"/>
                </a:tc>
                <a:extLst>
                  <a:ext uri="{0D108BD9-81ED-4DB2-BD59-A6C34878D82A}">
                    <a16:rowId xmlns:a16="http://schemas.microsoft.com/office/drawing/2014/main" val="2373856662"/>
                  </a:ext>
                </a:extLst>
              </a:tr>
              <a:tr h="822960">
                <a:tc>
                  <a:txBody>
                    <a:bodyPr/>
                    <a:lstStyle/>
                    <a:p>
                      <a:pPr algn="ctr"/>
                      <a:r>
                        <a:rPr lang="en-GB" sz="1600" b="1" strike="noStrike" dirty="0">
                          <a:latin typeface="Avenir Next LT Pro"/>
                        </a:rPr>
                        <a:t>Thursday 15</a:t>
                      </a:r>
                      <a:r>
                        <a:rPr lang="en-GB" sz="1600" b="1" strike="noStrike" baseline="30000" dirty="0">
                          <a:latin typeface="Avenir Next LT Pro"/>
                        </a:rPr>
                        <a:t>th</a:t>
                      </a:r>
                      <a:r>
                        <a:rPr lang="en-GB" sz="1600" b="1" strike="noStrike" dirty="0">
                          <a:latin typeface="Avenir Next LT Pro"/>
                        </a:rPr>
                        <a:t> October 2026 – Friday 23</a:t>
                      </a:r>
                      <a:r>
                        <a:rPr lang="en-GB" sz="1600" b="1" strike="noStrike" baseline="30000" dirty="0">
                          <a:latin typeface="Avenir Next LT Pro"/>
                        </a:rPr>
                        <a:t>rd</a:t>
                      </a:r>
                      <a:r>
                        <a:rPr lang="en-GB" sz="1600" b="1" strike="noStrike" dirty="0">
                          <a:latin typeface="Avenir Next LT Pro"/>
                        </a:rPr>
                        <a:t> October 2026</a:t>
                      </a:r>
                    </a:p>
                  </a:txBody>
                  <a:tcPr anchor="ctr">
                    <a:solidFill>
                      <a:srgbClr val="FFAB7C"/>
                    </a:solidFill>
                  </a:tcPr>
                </a:tc>
                <a:tc>
                  <a:txBody>
                    <a:bodyPr/>
                    <a:lstStyle/>
                    <a:p>
                      <a:pPr algn="ctr"/>
                      <a:r>
                        <a:rPr lang="en-GB" sz="1600" b="1" strike="noStrike" dirty="0">
                          <a:latin typeface="Avenir Next LT Pro"/>
                        </a:rPr>
                        <a:t>Year 11 Trial Exams 1</a:t>
                      </a:r>
                    </a:p>
                  </a:txBody>
                  <a:tcPr anchor="ctr"/>
                </a:tc>
                <a:tc>
                  <a:txBody>
                    <a:bodyPr/>
                    <a:lstStyle/>
                    <a:p>
                      <a:pPr algn="ctr"/>
                      <a:r>
                        <a:rPr lang="en-GB" sz="1600" b="1" strike="noStrike" dirty="0">
                          <a:highlight>
                            <a:srgbClr val="FFFF00"/>
                          </a:highlight>
                          <a:latin typeface="Avenir Next LT Pro"/>
                        </a:rPr>
                        <a:t>Monday 10</a:t>
                      </a:r>
                      <a:r>
                        <a:rPr lang="en-GB" sz="1600" b="1" strike="noStrike" baseline="30000" dirty="0">
                          <a:highlight>
                            <a:srgbClr val="FFFF00"/>
                          </a:highlight>
                          <a:latin typeface="Avenir Next LT Pro"/>
                        </a:rPr>
                        <a:t>th</a:t>
                      </a:r>
                      <a:r>
                        <a:rPr lang="en-GB" sz="1600" b="1" strike="noStrike" dirty="0">
                          <a:highlight>
                            <a:srgbClr val="FFFF00"/>
                          </a:highlight>
                          <a:latin typeface="Avenir Next LT Pro"/>
                        </a:rPr>
                        <a:t> May 2027 – Friday 18</a:t>
                      </a:r>
                      <a:r>
                        <a:rPr lang="en-GB" sz="1600" b="1" strike="noStrike" baseline="30000" dirty="0">
                          <a:highlight>
                            <a:srgbClr val="FFFF00"/>
                          </a:highlight>
                          <a:latin typeface="Avenir Next LT Pro"/>
                        </a:rPr>
                        <a:t>th</a:t>
                      </a:r>
                      <a:r>
                        <a:rPr lang="en-GB" sz="1600" b="1" strike="noStrike" dirty="0">
                          <a:highlight>
                            <a:srgbClr val="FFFF00"/>
                          </a:highlight>
                          <a:latin typeface="Avenir Next LT Pro"/>
                        </a:rPr>
                        <a:t> June 2027</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highlight>
                            <a:srgbClr val="FFFF00"/>
                          </a:highlight>
                          <a:latin typeface="Avenir Next LT Pro"/>
                        </a:rPr>
                        <a:t>GCSE Exams</a:t>
                      </a:r>
                    </a:p>
                  </a:txBody>
                  <a:tcPr anchor="ctr"/>
                </a:tc>
                <a:extLst>
                  <a:ext uri="{0D108BD9-81ED-4DB2-BD59-A6C34878D82A}">
                    <a16:rowId xmlns:a16="http://schemas.microsoft.com/office/drawing/2014/main" val="1287205384"/>
                  </a:ext>
                </a:extLst>
              </a:tr>
              <a:tr h="765469">
                <a:tc>
                  <a:txBody>
                    <a:bodyPr/>
                    <a:lstStyle/>
                    <a:p>
                      <a:pPr algn="ctr"/>
                      <a:r>
                        <a:rPr lang="en-GB" sz="1600" b="1" strike="noStrike" dirty="0">
                          <a:latin typeface="Avenir Next LT Pro"/>
                        </a:rPr>
                        <a:t>W/C Monday 16</a:t>
                      </a:r>
                      <a:r>
                        <a:rPr lang="en-GB" sz="1600" b="1" strike="noStrike" baseline="30000" dirty="0">
                          <a:latin typeface="Avenir Next LT Pro"/>
                        </a:rPr>
                        <a:t>th</a:t>
                      </a:r>
                      <a:r>
                        <a:rPr lang="en-GB" sz="1600" b="1" strike="noStrike" dirty="0">
                          <a:latin typeface="Avenir Next LT Pro"/>
                        </a:rPr>
                        <a:t> November 2026</a:t>
                      </a:r>
                    </a:p>
                  </a:txBody>
                  <a:tcPr anchor="ctr">
                    <a:solidFill>
                      <a:srgbClr val="FFAB7C"/>
                    </a:solidFill>
                  </a:tcPr>
                </a:tc>
                <a:tc>
                  <a:txBody>
                    <a:bodyPr/>
                    <a:lstStyle/>
                    <a:p>
                      <a:pPr algn="ctr"/>
                      <a:r>
                        <a:rPr lang="en-GB" sz="1600" b="1" strike="noStrike" dirty="0">
                          <a:latin typeface="Avenir Next LT Pro"/>
                        </a:rPr>
                        <a:t>Data Collection and Tracker 1</a:t>
                      </a:r>
                    </a:p>
                  </a:txBody>
                  <a:tcPr anchor="ctr"/>
                </a:tc>
                <a:tc>
                  <a:txBody>
                    <a:bodyPr/>
                    <a:lstStyle/>
                    <a:p>
                      <a:pPr algn="ctr"/>
                      <a:r>
                        <a:rPr lang="en-GB" sz="1600" b="1" strike="noStrike" dirty="0">
                          <a:latin typeface="Avenir Next LT Pro"/>
                        </a:rPr>
                        <a:t>TBC</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latin typeface="Avenir Next LT Pro"/>
                        </a:rPr>
                        <a:t>Year 11 Leavers Day</a:t>
                      </a:r>
                    </a:p>
                  </a:txBody>
                  <a:tcPr anchor="ctr"/>
                </a:tc>
                <a:extLst>
                  <a:ext uri="{0D108BD9-81ED-4DB2-BD59-A6C34878D82A}">
                    <a16:rowId xmlns:a16="http://schemas.microsoft.com/office/drawing/2014/main" val="1437040374"/>
                  </a:ext>
                </a:extLst>
              </a:tr>
              <a:tr h="591407">
                <a:tc>
                  <a:txBody>
                    <a:bodyPr/>
                    <a:lstStyle/>
                    <a:p>
                      <a:pPr algn="ctr"/>
                      <a:r>
                        <a:rPr lang="en-GB" sz="1600" b="1" strike="noStrike" dirty="0">
                          <a:latin typeface="Avenir Next LT Pro"/>
                        </a:rPr>
                        <a:t>Tuesday 24</a:t>
                      </a:r>
                      <a:r>
                        <a:rPr lang="en-GB" sz="1600" b="1" strike="noStrike" baseline="30000" dirty="0">
                          <a:latin typeface="Avenir Next LT Pro"/>
                        </a:rPr>
                        <a:t>th</a:t>
                      </a:r>
                      <a:r>
                        <a:rPr lang="en-GB" sz="1600" b="1" strike="noStrike" dirty="0">
                          <a:latin typeface="Avenir Next LT Pro"/>
                        </a:rPr>
                        <a:t> November 2026</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latin typeface="Avenir Next LT Pro"/>
                        </a:rPr>
                        <a:t>Year 11 Parents’ Evening</a:t>
                      </a:r>
                    </a:p>
                  </a:txBody>
                  <a:tcPr anchor="ctr"/>
                </a:tc>
                <a:tc>
                  <a:txBody>
                    <a:bodyPr/>
                    <a:lstStyle/>
                    <a:p>
                      <a:pPr algn="ctr"/>
                      <a:r>
                        <a:rPr lang="en-GB" sz="1600" b="1" strike="noStrike" dirty="0">
                          <a:latin typeface="Avenir Next LT Pro"/>
                        </a:rPr>
                        <a:t>Friday 25</a:t>
                      </a:r>
                      <a:r>
                        <a:rPr lang="en-GB" sz="1600" b="1" strike="noStrike" baseline="30000" dirty="0">
                          <a:latin typeface="Avenir Next LT Pro"/>
                        </a:rPr>
                        <a:t>th</a:t>
                      </a:r>
                      <a:r>
                        <a:rPr lang="en-GB" sz="1600" b="1" strike="noStrike" dirty="0">
                          <a:latin typeface="Avenir Next LT Pro"/>
                        </a:rPr>
                        <a:t> June 2027 (TBC)</a:t>
                      </a:r>
                    </a:p>
                  </a:txBody>
                  <a:tcPr anchor="ctr">
                    <a:solidFill>
                      <a:srgbClr val="FFAB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strike="noStrike" dirty="0">
                          <a:latin typeface="Avenir Next LT Pro"/>
                        </a:rPr>
                        <a:t>Prom</a:t>
                      </a:r>
                    </a:p>
                  </a:txBody>
                  <a:tcPr anchor="ctr"/>
                </a:tc>
                <a:extLst>
                  <a:ext uri="{0D108BD9-81ED-4DB2-BD59-A6C34878D82A}">
                    <a16:rowId xmlns:a16="http://schemas.microsoft.com/office/drawing/2014/main" val="1577616772"/>
                  </a:ext>
                </a:extLst>
              </a:tr>
            </a:tbl>
          </a:graphicData>
        </a:graphic>
      </p:graphicFrame>
      <p:sp>
        <p:nvSpPr>
          <p:cNvPr id="2" name="TextBox 1">
            <a:extLst>
              <a:ext uri="{FF2B5EF4-FFF2-40B4-BE49-F238E27FC236}">
                <a16:creationId xmlns:a16="http://schemas.microsoft.com/office/drawing/2014/main" id="{58EF9452-F6B5-4868-8D42-5249C1FCA07D}"/>
              </a:ext>
            </a:extLst>
          </p:cNvPr>
          <p:cNvSpPr txBox="1"/>
          <p:nvPr/>
        </p:nvSpPr>
        <p:spPr>
          <a:xfrm>
            <a:off x="1587220" y="150556"/>
            <a:ext cx="8470725" cy="748988"/>
          </a:xfrm>
          <a:prstGeom prst="rect">
            <a:avLst/>
          </a:prstGeom>
          <a:solidFill>
            <a:srgbClr val="FFAB7C"/>
          </a:solidFill>
          <a:ln w="57150">
            <a:solidFill>
              <a:schemeClr val="tx1"/>
            </a:solidFill>
          </a:ln>
        </p:spPr>
        <p:txBody>
          <a:bodyPr wrap="square" rtlCol="0">
            <a:spAutoFit/>
          </a:bodyPr>
          <a:lstStyle/>
          <a:p>
            <a:pPr algn="ctr" defTabSz="1219170">
              <a:buClr>
                <a:srgbClr val="000000"/>
              </a:buClr>
              <a:defRPr/>
            </a:pPr>
            <a:r>
              <a:rPr lang="en-GB" sz="4267" kern="0">
                <a:solidFill>
                  <a:srgbClr val="000000"/>
                </a:solidFill>
                <a:latin typeface="Avenir Next LT Pro Demi" panose="020B0704020202020204" pitchFamily="34" charset="0"/>
                <a:cs typeface="Arial"/>
                <a:sym typeface="Arial"/>
              </a:rPr>
              <a:t>Year 11 Calendar</a:t>
            </a:r>
          </a:p>
        </p:txBody>
      </p:sp>
      <p:pic>
        <p:nvPicPr>
          <p:cNvPr id="3" name="Picture 2" descr="1,135,415 Lock In Icon Royalty-Free Images, Stock Photos &amp; Pictures | Shutterstock">
            <a:extLst>
              <a:ext uri="{FF2B5EF4-FFF2-40B4-BE49-F238E27FC236}">
                <a16:creationId xmlns:a16="http://schemas.microsoft.com/office/drawing/2014/main" id="{49F1D13A-2E2B-FD14-D2A5-CDA79A6E027D}"/>
              </a:ext>
            </a:extLst>
          </p:cNvPr>
          <p:cNvPicPr>
            <a:picLocks noChangeAspect="1" noChangeArrowheads="1"/>
          </p:cNvPicPr>
          <p:nvPr/>
        </p:nvPicPr>
        <p:blipFill rotWithShape="1">
          <a:blip r:embed="rId3">
            <a:duotone>
              <a:prstClr val="black"/>
              <a:schemeClr val="accent2">
                <a:tint val="45000"/>
                <a:satMod val="400000"/>
              </a:schemeClr>
            </a:duotone>
            <a:extLst>
              <a:ext uri="{28A0092B-C50C-407E-A947-70E740481C1C}">
                <a14:useLocalDpi xmlns:a14="http://schemas.microsoft.com/office/drawing/2010/main" val="0"/>
              </a:ext>
            </a:extLst>
          </a:blip>
          <a:srcRect r="169" b="15139"/>
          <a:stretch/>
        </p:blipFill>
        <p:spPr bwMode="auto">
          <a:xfrm>
            <a:off x="203200" y="172721"/>
            <a:ext cx="851729" cy="77969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4" name="Google Shape;123;p5">
            <a:extLst>
              <a:ext uri="{FF2B5EF4-FFF2-40B4-BE49-F238E27FC236}">
                <a16:creationId xmlns:a16="http://schemas.microsoft.com/office/drawing/2014/main" id="{2F837F23-9D9D-ACA9-D72E-5156D3B1088E}"/>
              </a:ext>
            </a:extLst>
          </p:cNvPr>
          <p:cNvPicPr preferRelativeResize="0"/>
          <p:nvPr/>
        </p:nvPicPr>
        <p:blipFill rotWithShape="1">
          <a:blip r:embed="rId4"/>
          <a:stretch/>
        </p:blipFill>
        <p:spPr>
          <a:xfrm>
            <a:off x="10302240" y="172721"/>
            <a:ext cx="1788160" cy="779700"/>
          </a:xfrm>
          <a:prstGeom prst="rect">
            <a:avLst/>
          </a:prstGeom>
          <a:noFill/>
        </p:spPr>
      </p:pic>
    </p:spTree>
    <p:extLst>
      <p:ext uri="{BB962C8B-B14F-4D97-AF65-F5344CB8AC3E}">
        <p14:creationId xmlns:p14="http://schemas.microsoft.com/office/powerpoint/2010/main" val="24358106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50657E-EC60-F51C-D740-1263E0430407}"/>
              </a:ext>
            </a:extLst>
          </p:cNvPr>
          <p:cNvPicPr>
            <a:picLocks noChangeAspect="1"/>
          </p:cNvPicPr>
          <p:nvPr/>
        </p:nvPicPr>
        <p:blipFill>
          <a:blip r:embed="rId2"/>
          <a:stretch>
            <a:fillRect/>
          </a:stretch>
        </p:blipFill>
        <p:spPr>
          <a:xfrm>
            <a:off x="563789" y="1305286"/>
            <a:ext cx="11064421" cy="1738695"/>
          </a:xfrm>
          <a:prstGeom prst="rect">
            <a:avLst/>
          </a:prstGeom>
        </p:spPr>
      </p:pic>
      <p:pic>
        <p:nvPicPr>
          <p:cNvPr id="3" name="Picture 2">
            <a:extLst>
              <a:ext uri="{FF2B5EF4-FFF2-40B4-BE49-F238E27FC236}">
                <a16:creationId xmlns:a16="http://schemas.microsoft.com/office/drawing/2014/main" id="{096C7F69-CE38-F078-62DA-DC07F8465FBF}"/>
              </a:ext>
            </a:extLst>
          </p:cNvPr>
          <p:cNvPicPr>
            <a:picLocks noChangeAspect="1"/>
          </p:cNvPicPr>
          <p:nvPr/>
        </p:nvPicPr>
        <p:blipFill>
          <a:blip r:embed="rId3"/>
          <a:stretch>
            <a:fillRect/>
          </a:stretch>
        </p:blipFill>
        <p:spPr>
          <a:xfrm>
            <a:off x="563789" y="3613223"/>
            <a:ext cx="11064423" cy="1738695"/>
          </a:xfrm>
          <a:prstGeom prst="rect">
            <a:avLst/>
          </a:prstGeom>
        </p:spPr>
      </p:pic>
    </p:spTree>
    <p:extLst>
      <p:ext uri="{BB962C8B-B14F-4D97-AF65-F5344CB8AC3E}">
        <p14:creationId xmlns:p14="http://schemas.microsoft.com/office/powerpoint/2010/main" val="1718891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4419D-C244-36CD-34CF-70A2A88EA1D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79ACD29-3D4F-E044-8959-4CC9487628A8}"/>
              </a:ext>
            </a:extLst>
          </p:cNvPr>
          <p:cNvSpPr txBox="1"/>
          <p:nvPr/>
        </p:nvSpPr>
        <p:spPr>
          <a:xfrm>
            <a:off x="1645920" y="150556"/>
            <a:ext cx="8470725" cy="748988"/>
          </a:xfrm>
          <a:prstGeom prst="rect">
            <a:avLst/>
          </a:prstGeom>
          <a:solidFill>
            <a:srgbClr val="FFAB7C"/>
          </a:solidFill>
          <a:ln w="57150">
            <a:solidFill>
              <a:schemeClr val="tx1"/>
            </a:solidFill>
          </a:ln>
        </p:spPr>
        <p:txBody>
          <a:bodyPr wrap="square" rtlCol="0">
            <a:spAutoFit/>
          </a:bodyPr>
          <a:lstStyle/>
          <a:p>
            <a:pPr algn="ctr" defTabSz="1219170">
              <a:buClr>
                <a:srgbClr val="000000"/>
              </a:buClr>
            </a:pPr>
            <a:r>
              <a:rPr lang="en-GB" sz="4267" kern="0">
                <a:solidFill>
                  <a:srgbClr val="000000"/>
                </a:solidFill>
                <a:latin typeface="Avenir Next LT Pro Demi" panose="020B0704020202020204" pitchFamily="34" charset="0"/>
                <a:cs typeface="Arial"/>
                <a:sym typeface="Arial"/>
              </a:rPr>
              <a:t>Ambition</a:t>
            </a:r>
          </a:p>
        </p:txBody>
      </p:sp>
      <p:pic>
        <p:nvPicPr>
          <p:cNvPr id="6" name="Picture 2" descr="1,135,415 Lock In Icon Royalty-Free Images, Stock Photos &amp; Pictures | Shutterstock">
            <a:extLst>
              <a:ext uri="{FF2B5EF4-FFF2-40B4-BE49-F238E27FC236}">
                <a16:creationId xmlns:a16="http://schemas.microsoft.com/office/drawing/2014/main" id="{C8E3CB1F-1885-6939-C154-6C93C5B5C8AA}"/>
              </a:ext>
            </a:extLst>
          </p:cNvPr>
          <p:cNvPicPr>
            <a:picLocks noChangeAspect="1" noChangeArrowheads="1"/>
          </p:cNvPicPr>
          <p:nvPr/>
        </p:nvPicPr>
        <p:blipFill rotWithShape="1">
          <a:blip r:embed="rId3">
            <a:duotone>
              <a:prstClr val="black"/>
              <a:schemeClr val="accent2">
                <a:tint val="45000"/>
                <a:satMod val="400000"/>
              </a:schemeClr>
            </a:duotone>
            <a:extLst>
              <a:ext uri="{28A0092B-C50C-407E-A947-70E740481C1C}">
                <a14:useLocalDpi xmlns:a14="http://schemas.microsoft.com/office/drawing/2010/main" val="0"/>
              </a:ext>
            </a:extLst>
          </a:blip>
          <a:srcRect r="169" b="15139"/>
          <a:stretch/>
        </p:blipFill>
        <p:spPr bwMode="auto">
          <a:xfrm>
            <a:off x="181521" y="172720"/>
            <a:ext cx="851729" cy="77969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 name="Google Shape;123;p5">
            <a:extLst>
              <a:ext uri="{FF2B5EF4-FFF2-40B4-BE49-F238E27FC236}">
                <a16:creationId xmlns:a16="http://schemas.microsoft.com/office/drawing/2014/main" id="{34B7B0AF-3D09-DD2F-22BB-500B328B0E90}"/>
              </a:ext>
            </a:extLst>
          </p:cNvPr>
          <p:cNvPicPr preferRelativeResize="0"/>
          <p:nvPr/>
        </p:nvPicPr>
        <p:blipFill rotWithShape="1">
          <a:blip r:embed="rId4"/>
          <a:stretch/>
        </p:blipFill>
        <p:spPr>
          <a:xfrm>
            <a:off x="10302240" y="172721"/>
            <a:ext cx="1788160" cy="779700"/>
          </a:xfrm>
          <a:prstGeom prst="rect">
            <a:avLst/>
          </a:prstGeom>
          <a:noFill/>
        </p:spPr>
      </p:pic>
      <p:sp>
        <p:nvSpPr>
          <p:cNvPr id="8" name="TextBox 7">
            <a:extLst>
              <a:ext uri="{FF2B5EF4-FFF2-40B4-BE49-F238E27FC236}">
                <a16:creationId xmlns:a16="http://schemas.microsoft.com/office/drawing/2014/main" id="{E3E5B1CE-A4E6-3791-9099-67235063C083}"/>
              </a:ext>
            </a:extLst>
          </p:cNvPr>
          <p:cNvSpPr txBox="1"/>
          <p:nvPr/>
        </p:nvSpPr>
        <p:spPr>
          <a:xfrm>
            <a:off x="520187" y="3267679"/>
            <a:ext cx="5212080" cy="3375796"/>
          </a:xfrm>
          <a:prstGeom prst="rect">
            <a:avLst/>
          </a:prstGeom>
          <a:noFill/>
          <a:ln w="57150">
            <a:solidFill>
              <a:schemeClr val="tx1"/>
            </a:solidFill>
          </a:ln>
        </p:spPr>
        <p:txBody>
          <a:bodyPr wrap="square" rtlCol="0">
            <a:spAutoFit/>
          </a:bodyPr>
          <a:lstStyle/>
          <a:p>
            <a:pPr marL="380990" indent="-380990" defTabSz="1219170">
              <a:buClr>
                <a:srgbClr val="000000"/>
              </a:buClr>
              <a:buFont typeface="Arial" panose="020B0604020202020204" pitchFamily="34" charset="0"/>
              <a:buChar char="•"/>
            </a:pPr>
            <a:r>
              <a:rPr lang="en-GB" sz="2667" kern="0">
                <a:solidFill>
                  <a:srgbClr val="000000"/>
                </a:solidFill>
                <a:latin typeface="Avenir Next LT Pro" panose="020B0504020202020204" pitchFamily="34" charset="0"/>
                <a:cs typeface="Arial"/>
                <a:sym typeface="Arial"/>
              </a:rPr>
              <a:t>An excellent or focussed ‘Attitude for Learning’ in EVERY lesson, including form time.</a:t>
            </a:r>
          </a:p>
          <a:p>
            <a:pPr marL="380990" indent="-380990" defTabSz="1219170">
              <a:buClr>
                <a:srgbClr val="000000"/>
              </a:buClr>
              <a:buFont typeface="Arial" panose="020B0604020202020204" pitchFamily="34" charset="0"/>
              <a:buChar char="•"/>
            </a:pPr>
            <a:r>
              <a:rPr lang="en-GB" sz="2667" kern="0">
                <a:solidFill>
                  <a:srgbClr val="000000"/>
                </a:solidFill>
                <a:latin typeface="Avenir Next LT Pro" panose="020B0504020202020204" pitchFamily="34" charset="0"/>
                <a:cs typeface="Arial"/>
                <a:sym typeface="Arial"/>
              </a:rPr>
              <a:t>We cannot waste a single opportunity in Year 11 to work towards your own success.</a:t>
            </a:r>
          </a:p>
        </p:txBody>
      </p:sp>
      <p:sp>
        <p:nvSpPr>
          <p:cNvPr id="13" name="TextBox 12">
            <a:extLst>
              <a:ext uri="{FF2B5EF4-FFF2-40B4-BE49-F238E27FC236}">
                <a16:creationId xmlns:a16="http://schemas.microsoft.com/office/drawing/2014/main" id="{071D2D96-6904-412D-DE93-CD11893A0EFF}"/>
              </a:ext>
            </a:extLst>
          </p:cNvPr>
          <p:cNvSpPr txBox="1"/>
          <p:nvPr/>
        </p:nvSpPr>
        <p:spPr>
          <a:xfrm>
            <a:off x="6700519" y="1273182"/>
            <a:ext cx="5212080" cy="5264133"/>
          </a:xfrm>
          <a:prstGeom prst="rect">
            <a:avLst/>
          </a:prstGeom>
          <a:noFill/>
          <a:ln w="57150">
            <a:solidFill>
              <a:schemeClr val="tx1"/>
            </a:solidFill>
          </a:ln>
        </p:spPr>
        <p:txBody>
          <a:bodyPr wrap="square" rtlCol="0">
            <a:spAutoFit/>
          </a:bodyPr>
          <a:lstStyle/>
          <a:p>
            <a:pPr marL="380990" indent="-380990" defTabSz="1219170">
              <a:buClr>
                <a:srgbClr val="000000"/>
              </a:buClr>
              <a:buFont typeface="Arial" panose="020B0604020202020204" pitchFamily="34" charset="0"/>
              <a:buChar char="•"/>
            </a:pPr>
            <a:r>
              <a:rPr lang="en-GB" sz="1867" kern="0">
                <a:solidFill>
                  <a:srgbClr val="000000"/>
                </a:solidFill>
                <a:latin typeface="Avenir Next LT Pro" panose="020B0504020202020204" pitchFamily="34" charset="0"/>
                <a:cs typeface="Arial"/>
                <a:sym typeface="Arial"/>
              </a:rPr>
              <a:t>95% + Attendance – You have to actually be in the lesson to grab the opportunity</a:t>
            </a:r>
          </a:p>
          <a:p>
            <a:pPr marL="380990" indent="-380990" defTabSz="1219170">
              <a:buClr>
                <a:srgbClr val="000000"/>
              </a:buClr>
              <a:buFont typeface="Arial" panose="020B0604020202020204" pitchFamily="34" charset="0"/>
              <a:buChar char="•"/>
            </a:pPr>
            <a:r>
              <a:rPr lang="en-GB" sz="1867" kern="0">
                <a:solidFill>
                  <a:srgbClr val="000000"/>
                </a:solidFill>
                <a:latin typeface="Avenir Next LT Pro" panose="020B0504020202020204" pitchFamily="34" charset="0"/>
                <a:cs typeface="Arial"/>
                <a:sym typeface="Arial"/>
              </a:rPr>
              <a:t>Being on time means you have good start, no conflict and that we don’t waste time.</a:t>
            </a:r>
          </a:p>
          <a:p>
            <a:pPr marL="380990" indent="-380990" defTabSz="1219170">
              <a:buClr>
                <a:srgbClr val="000000"/>
              </a:buClr>
              <a:buFont typeface="Arial" panose="020B0604020202020204" pitchFamily="34" charset="0"/>
              <a:buChar char="•"/>
            </a:pPr>
            <a:r>
              <a:rPr lang="en-GB" sz="1867" kern="0">
                <a:solidFill>
                  <a:srgbClr val="000000"/>
                </a:solidFill>
                <a:latin typeface="Avenir Next LT Pro" panose="020B0504020202020204" pitchFamily="34" charset="0"/>
                <a:cs typeface="Arial"/>
                <a:sym typeface="Arial"/>
              </a:rPr>
              <a:t>Being Ready to learn and having equipment/resources means no time wasted.</a:t>
            </a:r>
          </a:p>
          <a:p>
            <a:pPr marL="380990" indent="-380990" defTabSz="1219170">
              <a:buClr>
                <a:srgbClr val="000000"/>
              </a:buClr>
              <a:buFont typeface="Arial" panose="020B0604020202020204" pitchFamily="34" charset="0"/>
              <a:buChar char="•"/>
            </a:pPr>
            <a:r>
              <a:rPr lang="en-GB" sz="1867" kern="0">
                <a:solidFill>
                  <a:srgbClr val="000000"/>
                </a:solidFill>
                <a:latin typeface="Avenir Next LT Pro" panose="020B0504020202020204" pitchFamily="34" charset="0"/>
                <a:cs typeface="Arial"/>
                <a:sym typeface="Arial"/>
              </a:rPr>
              <a:t>Habits of attention – 3, 2, 1 STAR</a:t>
            </a:r>
          </a:p>
          <a:p>
            <a:pPr marL="380990" indent="-380990" defTabSz="1219170">
              <a:buClr>
                <a:srgbClr val="000000"/>
              </a:buClr>
              <a:buFont typeface="Arial" panose="020B0604020202020204" pitchFamily="34" charset="0"/>
              <a:buChar char="•"/>
            </a:pPr>
            <a:r>
              <a:rPr lang="en-GB" sz="1867" kern="0">
                <a:solidFill>
                  <a:srgbClr val="000000"/>
                </a:solidFill>
                <a:latin typeface="Avenir Next LT Pro" panose="020B0504020202020204" pitchFamily="34" charset="0"/>
                <a:cs typeface="Arial"/>
                <a:sym typeface="Arial"/>
              </a:rPr>
              <a:t>Homework is completed on time and to best of your ability.</a:t>
            </a:r>
          </a:p>
          <a:p>
            <a:pPr marL="380990" indent="-380990" defTabSz="1219170">
              <a:buClr>
                <a:srgbClr val="000000"/>
              </a:buClr>
              <a:buFont typeface="Arial" panose="020B0604020202020204" pitchFamily="34" charset="0"/>
              <a:buChar char="•"/>
            </a:pPr>
            <a:r>
              <a:rPr lang="en-GB" sz="1867" kern="0">
                <a:solidFill>
                  <a:srgbClr val="000000"/>
                </a:solidFill>
                <a:latin typeface="Avenir Next LT Pro" panose="020B0504020202020204" pitchFamily="34" charset="0"/>
                <a:cs typeface="Arial"/>
                <a:sym typeface="Arial"/>
              </a:rPr>
              <a:t>Prepare for trials and revise little and often from now! Your first trial (mock) is at the end of this term.</a:t>
            </a:r>
          </a:p>
          <a:p>
            <a:pPr marL="380990" indent="-380990" defTabSz="1219170">
              <a:buClr>
                <a:srgbClr val="000000"/>
              </a:buClr>
              <a:buFont typeface="Arial" panose="020B0604020202020204" pitchFamily="34" charset="0"/>
              <a:buChar char="•"/>
            </a:pPr>
            <a:r>
              <a:rPr lang="en-GB" sz="1867" kern="0">
                <a:solidFill>
                  <a:srgbClr val="000000"/>
                </a:solidFill>
                <a:latin typeface="Avenir Next LT Pro" panose="020B0504020202020204" pitchFamily="34" charset="0"/>
                <a:cs typeface="Arial"/>
                <a:sym typeface="Arial"/>
              </a:rPr>
              <a:t>Intervention/Extra-curricular = take advantage of extra opportunities</a:t>
            </a:r>
          </a:p>
          <a:p>
            <a:pPr marL="380990" indent="-380990" defTabSz="1219170">
              <a:buClr>
                <a:srgbClr val="000000"/>
              </a:buClr>
              <a:buFont typeface="Arial" panose="020B0604020202020204" pitchFamily="34" charset="0"/>
              <a:buChar char="•"/>
            </a:pPr>
            <a:r>
              <a:rPr lang="en-GB" sz="1867" kern="0">
                <a:solidFill>
                  <a:srgbClr val="000000"/>
                </a:solidFill>
                <a:latin typeface="Avenir Next LT Pro" panose="020B0504020202020204" pitchFamily="34" charset="0"/>
                <a:cs typeface="Arial"/>
                <a:sym typeface="Arial"/>
              </a:rPr>
              <a:t>Work for appreciations. Small victories and rewards along the way will help to motivate you.</a:t>
            </a:r>
          </a:p>
        </p:txBody>
      </p:sp>
      <p:grpSp>
        <p:nvGrpSpPr>
          <p:cNvPr id="12" name="Group 11">
            <a:extLst>
              <a:ext uri="{FF2B5EF4-FFF2-40B4-BE49-F238E27FC236}">
                <a16:creationId xmlns:a16="http://schemas.microsoft.com/office/drawing/2014/main" id="{1B02D3D2-1FC3-6342-9DA2-355FDB01C818}"/>
              </a:ext>
            </a:extLst>
          </p:cNvPr>
          <p:cNvGrpSpPr/>
          <p:nvPr/>
        </p:nvGrpSpPr>
        <p:grpSpPr>
          <a:xfrm>
            <a:off x="5085079" y="4418717"/>
            <a:ext cx="2021843" cy="1645921"/>
            <a:chOff x="3688080" y="1369753"/>
            <a:chExt cx="1516382" cy="1234441"/>
          </a:xfrm>
        </p:grpSpPr>
        <p:sp>
          <p:nvSpPr>
            <p:cNvPr id="9" name="Arrow: Striped Right 8">
              <a:extLst>
                <a:ext uri="{FF2B5EF4-FFF2-40B4-BE49-F238E27FC236}">
                  <a16:creationId xmlns:a16="http://schemas.microsoft.com/office/drawing/2014/main" id="{198F1E5C-3E09-E81B-6438-C40C12C0A6D3}"/>
                </a:ext>
              </a:extLst>
            </p:cNvPr>
            <p:cNvSpPr/>
            <p:nvPr/>
          </p:nvSpPr>
          <p:spPr>
            <a:xfrm>
              <a:off x="3688080" y="1369753"/>
              <a:ext cx="1516382" cy="1234441"/>
            </a:xfrm>
            <a:prstGeom prst="stripedRightArrow">
              <a:avLst/>
            </a:prstGeom>
            <a:solidFill>
              <a:srgbClr val="FFAB7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prstClr val="white"/>
                </a:solidFill>
                <a:latin typeface="Calibri" panose="020F0502020204030204"/>
                <a:sym typeface="Arial"/>
              </a:endParaRPr>
            </a:p>
          </p:txBody>
        </p:sp>
        <p:sp>
          <p:nvSpPr>
            <p:cNvPr id="11" name="TextBox 10">
              <a:extLst>
                <a:ext uri="{FF2B5EF4-FFF2-40B4-BE49-F238E27FC236}">
                  <a16:creationId xmlns:a16="http://schemas.microsoft.com/office/drawing/2014/main" id="{EC90A22D-7B0C-3CF9-0891-337A950B7DE7}"/>
                </a:ext>
              </a:extLst>
            </p:cNvPr>
            <p:cNvSpPr txBox="1"/>
            <p:nvPr/>
          </p:nvSpPr>
          <p:spPr>
            <a:xfrm>
              <a:off x="3919471" y="1695329"/>
              <a:ext cx="980189" cy="553998"/>
            </a:xfrm>
            <a:prstGeom prst="rect">
              <a:avLst/>
            </a:prstGeom>
            <a:solidFill>
              <a:srgbClr val="FFAB7C"/>
            </a:solidFill>
            <a:ln w="19050">
              <a:noFill/>
            </a:ln>
          </p:spPr>
          <p:txBody>
            <a:bodyPr wrap="square" rtlCol="0">
              <a:spAutoFit/>
            </a:bodyPr>
            <a:lstStyle/>
            <a:p>
              <a:pPr algn="ctr" defTabSz="1219170">
                <a:buClr>
                  <a:srgbClr val="000000"/>
                </a:buClr>
              </a:pPr>
              <a:r>
                <a:rPr lang="en-GB" sz="1400" kern="0">
                  <a:solidFill>
                    <a:srgbClr val="000000"/>
                  </a:solidFill>
                  <a:latin typeface="Aptos ExtraBold" panose="020B0004020202020204" pitchFamily="34" charset="0"/>
                  <a:cs typeface="Arial"/>
                  <a:sym typeface="Arial"/>
                </a:rPr>
                <a:t>What does this look like?</a:t>
              </a:r>
            </a:p>
          </p:txBody>
        </p:sp>
      </p:grpSp>
      <p:sp>
        <p:nvSpPr>
          <p:cNvPr id="14" name="TextBox 13">
            <a:extLst>
              <a:ext uri="{FF2B5EF4-FFF2-40B4-BE49-F238E27FC236}">
                <a16:creationId xmlns:a16="http://schemas.microsoft.com/office/drawing/2014/main" id="{85357A4B-F4EE-8C29-2C05-1B0C9E108E21}"/>
              </a:ext>
            </a:extLst>
          </p:cNvPr>
          <p:cNvSpPr txBox="1"/>
          <p:nvPr/>
        </p:nvSpPr>
        <p:spPr>
          <a:xfrm>
            <a:off x="520187" y="1273182"/>
            <a:ext cx="5212080" cy="1815690"/>
          </a:xfrm>
          <a:prstGeom prst="rect">
            <a:avLst/>
          </a:prstGeom>
          <a:noFill/>
          <a:ln w="57150">
            <a:solidFill>
              <a:schemeClr val="tx1"/>
            </a:solidFill>
          </a:ln>
        </p:spPr>
        <p:txBody>
          <a:bodyPr wrap="square" rtlCol="0">
            <a:spAutoFit/>
          </a:bodyPr>
          <a:lstStyle/>
          <a:p>
            <a:pPr algn="ctr" defTabSz="1219170">
              <a:buClr>
                <a:srgbClr val="000000"/>
              </a:buClr>
            </a:pPr>
            <a:r>
              <a:rPr lang="en-US" sz="3733" i="1" kern="0">
                <a:solidFill>
                  <a:srgbClr val="000000"/>
                </a:solidFill>
                <a:latin typeface="Avenir Next LT Pro" panose="020B0504020202020204" pitchFamily="34" charset="0"/>
                <a:cs typeface="Arial"/>
                <a:sym typeface="Arial"/>
              </a:rPr>
              <a:t>We </a:t>
            </a:r>
            <a:r>
              <a:rPr lang="en-US" sz="3733" i="1" kern="0" err="1">
                <a:solidFill>
                  <a:srgbClr val="000000"/>
                </a:solidFill>
                <a:latin typeface="Avenir Next LT Pro" panose="020B0504020202020204" pitchFamily="34" charset="0"/>
                <a:cs typeface="Arial"/>
                <a:sym typeface="Arial"/>
              </a:rPr>
              <a:t>maximise</a:t>
            </a:r>
            <a:r>
              <a:rPr lang="en-US" sz="3733" i="1" kern="0">
                <a:solidFill>
                  <a:srgbClr val="000000"/>
                </a:solidFill>
                <a:latin typeface="Avenir Next LT Pro" panose="020B0504020202020204" pitchFamily="34" charset="0"/>
                <a:cs typeface="Arial"/>
                <a:sym typeface="Arial"/>
              </a:rPr>
              <a:t> our potential through striving for excellence.</a:t>
            </a:r>
            <a:endParaRPr lang="en-GB" sz="3733" i="1" kern="0">
              <a:solidFill>
                <a:srgbClr val="000000"/>
              </a:solidFill>
              <a:latin typeface="Avenir Next LT Pro" panose="020B0504020202020204" pitchFamily="34" charset="0"/>
              <a:cs typeface="Arial"/>
              <a:sym typeface="Arial"/>
            </a:endParaRPr>
          </a:p>
        </p:txBody>
      </p:sp>
    </p:spTree>
    <p:extLst>
      <p:ext uri="{BB962C8B-B14F-4D97-AF65-F5344CB8AC3E}">
        <p14:creationId xmlns:p14="http://schemas.microsoft.com/office/powerpoint/2010/main" val="3138266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D7D31-E79A-0D6A-DC96-7B7F6A2A2CE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7822E3A-81DE-6FFE-2FE4-A1B075328992}"/>
              </a:ext>
            </a:extLst>
          </p:cNvPr>
          <p:cNvSpPr txBox="1"/>
          <p:nvPr/>
        </p:nvSpPr>
        <p:spPr>
          <a:xfrm>
            <a:off x="1645920" y="150556"/>
            <a:ext cx="8470725" cy="748988"/>
          </a:xfrm>
          <a:prstGeom prst="rect">
            <a:avLst/>
          </a:prstGeom>
          <a:solidFill>
            <a:srgbClr val="FFAB7C"/>
          </a:solidFill>
          <a:ln w="57150">
            <a:solidFill>
              <a:schemeClr val="tx1"/>
            </a:solidFill>
          </a:ln>
        </p:spPr>
        <p:txBody>
          <a:bodyPr wrap="square" rtlCol="0">
            <a:spAutoFit/>
          </a:bodyPr>
          <a:lstStyle/>
          <a:p>
            <a:pPr algn="ctr" defTabSz="1219170">
              <a:buClr>
                <a:srgbClr val="000000"/>
              </a:buClr>
            </a:pPr>
            <a:r>
              <a:rPr lang="en-GB" sz="4267" kern="0">
                <a:solidFill>
                  <a:srgbClr val="000000"/>
                </a:solidFill>
                <a:latin typeface="Avenir Next LT Pro Demi" panose="020B0704020202020204" pitchFamily="34" charset="0"/>
                <a:cs typeface="Arial"/>
                <a:sym typeface="Arial"/>
              </a:rPr>
              <a:t>Ambition</a:t>
            </a:r>
          </a:p>
        </p:txBody>
      </p:sp>
      <p:pic>
        <p:nvPicPr>
          <p:cNvPr id="6" name="Picture 2" descr="1,135,415 Lock In Icon Royalty-Free Images, Stock Photos &amp; Pictures | Shutterstock">
            <a:extLst>
              <a:ext uri="{FF2B5EF4-FFF2-40B4-BE49-F238E27FC236}">
                <a16:creationId xmlns:a16="http://schemas.microsoft.com/office/drawing/2014/main" id="{868EC80C-11FB-873C-524F-26E8639157B4}"/>
              </a:ext>
            </a:extLst>
          </p:cNvPr>
          <p:cNvPicPr>
            <a:picLocks noChangeAspect="1" noChangeArrowheads="1"/>
          </p:cNvPicPr>
          <p:nvPr/>
        </p:nvPicPr>
        <p:blipFill rotWithShape="1">
          <a:blip r:embed="rId3">
            <a:duotone>
              <a:prstClr val="black"/>
              <a:schemeClr val="accent2">
                <a:tint val="45000"/>
                <a:satMod val="400000"/>
              </a:schemeClr>
            </a:duotone>
            <a:extLst>
              <a:ext uri="{28A0092B-C50C-407E-A947-70E740481C1C}">
                <a14:useLocalDpi xmlns:a14="http://schemas.microsoft.com/office/drawing/2010/main" val="0"/>
              </a:ext>
            </a:extLst>
          </a:blip>
          <a:srcRect r="169" b="15139"/>
          <a:stretch/>
        </p:blipFill>
        <p:spPr bwMode="auto">
          <a:xfrm>
            <a:off x="181521" y="172720"/>
            <a:ext cx="851729" cy="77969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 name="Google Shape;123;p5">
            <a:extLst>
              <a:ext uri="{FF2B5EF4-FFF2-40B4-BE49-F238E27FC236}">
                <a16:creationId xmlns:a16="http://schemas.microsoft.com/office/drawing/2014/main" id="{0B0DEBEE-AF0A-0769-55BD-ACE10200282F}"/>
              </a:ext>
            </a:extLst>
          </p:cNvPr>
          <p:cNvPicPr preferRelativeResize="0"/>
          <p:nvPr/>
        </p:nvPicPr>
        <p:blipFill rotWithShape="1">
          <a:blip r:embed="rId4"/>
          <a:stretch/>
        </p:blipFill>
        <p:spPr>
          <a:xfrm>
            <a:off x="10302240" y="172721"/>
            <a:ext cx="1788160" cy="779700"/>
          </a:xfrm>
          <a:prstGeom prst="rect">
            <a:avLst/>
          </a:prstGeom>
          <a:noFill/>
        </p:spPr>
      </p:pic>
      <p:sp>
        <p:nvSpPr>
          <p:cNvPr id="3" name="TextBox 2">
            <a:extLst>
              <a:ext uri="{FF2B5EF4-FFF2-40B4-BE49-F238E27FC236}">
                <a16:creationId xmlns:a16="http://schemas.microsoft.com/office/drawing/2014/main" id="{3840D576-3F6F-9CD9-1A52-1716EDEE71F8}"/>
              </a:ext>
            </a:extLst>
          </p:cNvPr>
          <p:cNvSpPr txBox="1"/>
          <p:nvPr/>
        </p:nvSpPr>
        <p:spPr>
          <a:xfrm>
            <a:off x="6532136" y="1911337"/>
            <a:ext cx="5396925" cy="3540200"/>
          </a:xfrm>
          <a:prstGeom prst="rect">
            <a:avLst/>
          </a:prstGeom>
          <a:noFill/>
        </p:spPr>
        <p:txBody>
          <a:bodyPr wrap="square" rtlCol="0">
            <a:spAutoFit/>
          </a:bodyPr>
          <a:lstStyle/>
          <a:p>
            <a:pPr defTabSz="1219170">
              <a:buClr>
                <a:srgbClr val="000000"/>
              </a:buClr>
            </a:pPr>
            <a:r>
              <a:rPr lang="en-GB" sz="1867" kern="0">
                <a:solidFill>
                  <a:srgbClr val="000000"/>
                </a:solidFill>
                <a:latin typeface="Arial"/>
                <a:cs typeface="Arial"/>
                <a:sym typeface="Arial"/>
              </a:rPr>
              <a:t>Next week is a WHAT Sticker Week. Each member of staff will have a sheet of stickers to give out to students for their outstanding efforts and attitude. </a:t>
            </a:r>
          </a:p>
          <a:p>
            <a:pPr defTabSz="1219170">
              <a:buClr>
                <a:srgbClr val="000000"/>
              </a:buClr>
            </a:pPr>
            <a:endParaRPr lang="en-GB" sz="1867" kern="0">
              <a:solidFill>
                <a:srgbClr val="000000"/>
              </a:solidFill>
              <a:latin typeface="Arial"/>
              <a:cs typeface="Arial"/>
              <a:sym typeface="Arial"/>
            </a:endParaRPr>
          </a:p>
          <a:p>
            <a:pPr defTabSz="1219170">
              <a:buClr>
                <a:srgbClr val="000000"/>
              </a:buClr>
            </a:pPr>
            <a:r>
              <a:rPr lang="en-GB" sz="1867" kern="0">
                <a:solidFill>
                  <a:srgbClr val="000000"/>
                </a:solidFill>
                <a:latin typeface="Arial"/>
                <a:cs typeface="Arial"/>
                <a:sym typeface="Arial"/>
              </a:rPr>
              <a:t>You will be able to exchange your WHAT Stickers at the WHAT shop on Friday lunchtime. You can save them up over the year to be able to buy more expensive items at the shop with them.</a:t>
            </a:r>
          </a:p>
          <a:p>
            <a:pPr defTabSz="1219170">
              <a:buClr>
                <a:srgbClr val="000000"/>
              </a:buClr>
            </a:pPr>
            <a:endParaRPr lang="en-GB" sz="1867" kern="0">
              <a:solidFill>
                <a:srgbClr val="000000"/>
              </a:solidFill>
              <a:latin typeface="Arial"/>
              <a:cs typeface="Arial"/>
              <a:sym typeface="Arial"/>
            </a:endParaRPr>
          </a:p>
          <a:p>
            <a:pPr defTabSz="1219170">
              <a:buClr>
                <a:srgbClr val="000000"/>
              </a:buClr>
            </a:pPr>
            <a:r>
              <a:rPr lang="en-GB" sz="1867" kern="0">
                <a:solidFill>
                  <a:srgbClr val="000000"/>
                </a:solidFill>
                <a:latin typeface="Arial"/>
                <a:cs typeface="Arial"/>
                <a:sym typeface="Arial"/>
              </a:rPr>
              <a:t>You can also save them up to get money off your Prom ticket. More info on this to come! </a:t>
            </a:r>
          </a:p>
        </p:txBody>
      </p:sp>
      <p:pic>
        <p:nvPicPr>
          <p:cNvPr id="8" name="Picture 7">
            <a:extLst>
              <a:ext uri="{FF2B5EF4-FFF2-40B4-BE49-F238E27FC236}">
                <a16:creationId xmlns:a16="http://schemas.microsoft.com/office/drawing/2014/main" id="{1C293349-77A9-F0B0-6104-957E753E0173}"/>
              </a:ext>
            </a:extLst>
          </p:cNvPr>
          <p:cNvPicPr>
            <a:picLocks noChangeAspect="1"/>
          </p:cNvPicPr>
          <p:nvPr/>
        </p:nvPicPr>
        <p:blipFill>
          <a:blip r:embed="rId5"/>
          <a:stretch>
            <a:fillRect/>
          </a:stretch>
        </p:blipFill>
        <p:spPr>
          <a:xfrm>
            <a:off x="181520" y="1720431"/>
            <a:ext cx="6244683" cy="4284444"/>
          </a:xfrm>
          <a:prstGeom prst="rect">
            <a:avLst/>
          </a:prstGeom>
        </p:spPr>
      </p:pic>
    </p:spTree>
    <p:extLst>
      <p:ext uri="{BB962C8B-B14F-4D97-AF65-F5344CB8AC3E}">
        <p14:creationId xmlns:p14="http://schemas.microsoft.com/office/powerpoint/2010/main" val="2229010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A1F60-520B-F333-427E-672C189F112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A7A5042-4CA4-DA07-E8AE-920A6A2EFD65}"/>
              </a:ext>
            </a:extLst>
          </p:cNvPr>
          <p:cNvSpPr txBox="1"/>
          <p:nvPr/>
        </p:nvSpPr>
        <p:spPr>
          <a:xfrm>
            <a:off x="1645920" y="150556"/>
            <a:ext cx="8470725" cy="748988"/>
          </a:xfrm>
          <a:prstGeom prst="rect">
            <a:avLst/>
          </a:prstGeom>
          <a:solidFill>
            <a:srgbClr val="FFAB7C"/>
          </a:solidFill>
          <a:ln w="57150">
            <a:solidFill>
              <a:schemeClr val="tx1"/>
            </a:solidFill>
          </a:ln>
        </p:spPr>
        <p:txBody>
          <a:bodyPr wrap="square" rtlCol="0">
            <a:spAutoFit/>
          </a:bodyPr>
          <a:lstStyle/>
          <a:p>
            <a:pPr algn="ctr" defTabSz="1219170">
              <a:buClr>
                <a:srgbClr val="000000"/>
              </a:buClr>
            </a:pPr>
            <a:r>
              <a:rPr lang="en-GB" sz="4267" kern="0">
                <a:solidFill>
                  <a:srgbClr val="000000"/>
                </a:solidFill>
                <a:latin typeface="Avenir Next LT Pro Demi" panose="020B0704020202020204" pitchFamily="34" charset="0"/>
                <a:cs typeface="Arial"/>
                <a:sym typeface="Arial"/>
              </a:rPr>
              <a:t>Ambition</a:t>
            </a:r>
          </a:p>
        </p:txBody>
      </p:sp>
      <p:pic>
        <p:nvPicPr>
          <p:cNvPr id="6" name="Picture 2" descr="1,135,415 Lock In Icon Royalty-Free Images, Stock Photos &amp; Pictures | Shutterstock">
            <a:extLst>
              <a:ext uri="{FF2B5EF4-FFF2-40B4-BE49-F238E27FC236}">
                <a16:creationId xmlns:a16="http://schemas.microsoft.com/office/drawing/2014/main" id="{B88C1FD1-0A60-A508-9514-F05C3E14C081}"/>
              </a:ext>
            </a:extLst>
          </p:cNvPr>
          <p:cNvPicPr>
            <a:picLocks noChangeAspect="1" noChangeArrowheads="1"/>
          </p:cNvPicPr>
          <p:nvPr/>
        </p:nvPicPr>
        <p:blipFill rotWithShape="1">
          <a:blip r:embed="rId3">
            <a:duotone>
              <a:prstClr val="black"/>
              <a:schemeClr val="accent2">
                <a:tint val="45000"/>
                <a:satMod val="400000"/>
              </a:schemeClr>
            </a:duotone>
            <a:extLst>
              <a:ext uri="{28A0092B-C50C-407E-A947-70E740481C1C}">
                <a14:useLocalDpi xmlns:a14="http://schemas.microsoft.com/office/drawing/2010/main" val="0"/>
              </a:ext>
            </a:extLst>
          </a:blip>
          <a:srcRect r="169" b="15139"/>
          <a:stretch/>
        </p:blipFill>
        <p:spPr bwMode="auto">
          <a:xfrm>
            <a:off x="181521" y="172720"/>
            <a:ext cx="851729" cy="77969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 name="Google Shape;123;p5">
            <a:extLst>
              <a:ext uri="{FF2B5EF4-FFF2-40B4-BE49-F238E27FC236}">
                <a16:creationId xmlns:a16="http://schemas.microsoft.com/office/drawing/2014/main" id="{A0EE0CC2-3983-0605-D868-ACB31299F0E9}"/>
              </a:ext>
            </a:extLst>
          </p:cNvPr>
          <p:cNvPicPr preferRelativeResize="0"/>
          <p:nvPr/>
        </p:nvPicPr>
        <p:blipFill rotWithShape="1">
          <a:blip r:embed="rId4"/>
          <a:stretch/>
        </p:blipFill>
        <p:spPr>
          <a:xfrm>
            <a:off x="10302240" y="172721"/>
            <a:ext cx="1788160" cy="779700"/>
          </a:xfrm>
          <a:prstGeom prst="rect">
            <a:avLst/>
          </a:prstGeom>
          <a:noFill/>
        </p:spPr>
      </p:pic>
      <p:sp>
        <p:nvSpPr>
          <p:cNvPr id="4" name="TextBox 3">
            <a:extLst>
              <a:ext uri="{FF2B5EF4-FFF2-40B4-BE49-F238E27FC236}">
                <a16:creationId xmlns:a16="http://schemas.microsoft.com/office/drawing/2014/main" id="{7B90E8AD-666E-3D38-FD2A-AEAF0CD37463}"/>
              </a:ext>
            </a:extLst>
          </p:cNvPr>
          <p:cNvSpPr txBox="1"/>
          <p:nvPr/>
        </p:nvSpPr>
        <p:spPr>
          <a:xfrm>
            <a:off x="6774348" y="1724857"/>
            <a:ext cx="4979037" cy="3980642"/>
          </a:xfrm>
          <a:prstGeom prst="rect">
            <a:avLst/>
          </a:prstGeom>
          <a:noFill/>
          <a:ln w="57150">
            <a:solidFill>
              <a:srgbClr val="FF9900"/>
            </a:solid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pPr>
            <a:r>
              <a:rPr lang="en-US" sz="2667" kern="0">
                <a:solidFill>
                  <a:srgbClr val="000000"/>
                </a:solidFill>
                <a:latin typeface="Avenir Next LT Pro"/>
                <a:cs typeface="Arial"/>
                <a:sym typeface="Arial"/>
              </a:rPr>
              <a:t>Ambition: 3-2-1 Star</a:t>
            </a:r>
          </a:p>
          <a:p>
            <a:pPr defTabSz="1219170">
              <a:buClr>
                <a:srgbClr val="000000"/>
              </a:buClr>
            </a:pPr>
            <a:r>
              <a:rPr lang="en-US" sz="1600" kern="0">
                <a:solidFill>
                  <a:srgbClr val="000000"/>
                </a:solidFill>
                <a:latin typeface="Avenir Next LT Pro"/>
                <a:cs typeface="Arial"/>
                <a:sym typeface="Arial"/>
              </a:rPr>
              <a:t>•The </a:t>
            </a:r>
            <a:r>
              <a:rPr lang="en-US" sz="1600" b="1" kern="0">
                <a:solidFill>
                  <a:srgbClr val="000000"/>
                </a:solidFill>
                <a:latin typeface="Avenir Next LT Pro"/>
                <a:cs typeface="Arial"/>
                <a:sym typeface="Arial"/>
              </a:rPr>
              <a:t>S</a:t>
            </a:r>
            <a:r>
              <a:rPr lang="en-US" sz="1600" kern="0">
                <a:solidFill>
                  <a:srgbClr val="000000"/>
                </a:solidFill>
                <a:latin typeface="Avenir Next LT Pro"/>
                <a:cs typeface="Arial"/>
                <a:sym typeface="Arial"/>
              </a:rPr>
              <a:t> is for </a:t>
            </a:r>
            <a:r>
              <a:rPr lang="en-US" sz="1600" b="1" kern="0">
                <a:solidFill>
                  <a:srgbClr val="000000"/>
                </a:solidFill>
                <a:latin typeface="Avenir Next LT Pro"/>
                <a:cs typeface="Arial"/>
                <a:sym typeface="Arial"/>
              </a:rPr>
              <a:t>“Stop, </a:t>
            </a:r>
            <a:r>
              <a:rPr lang="en-US" sz="1600" b="1" u="sng" kern="0">
                <a:solidFill>
                  <a:srgbClr val="000000"/>
                </a:solidFill>
                <a:latin typeface="Avenir Next LT Pro"/>
                <a:cs typeface="Arial"/>
                <a:sym typeface="Arial"/>
              </a:rPr>
              <a:t>Sit up</a:t>
            </a:r>
            <a:r>
              <a:rPr lang="en-US" sz="1600" b="1" kern="0">
                <a:solidFill>
                  <a:srgbClr val="000000"/>
                </a:solidFill>
                <a:latin typeface="Avenir Next LT Pro"/>
                <a:cs typeface="Arial"/>
                <a:sym typeface="Arial"/>
              </a:rPr>
              <a:t>, Silence” </a:t>
            </a:r>
            <a:r>
              <a:rPr lang="en-US" sz="1600" kern="0">
                <a:solidFill>
                  <a:srgbClr val="000000"/>
                </a:solidFill>
                <a:latin typeface="Avenir Next LT Pro"/>
                <a:cs typeface="Arial"/>
                <a:sym typeface="Arial"/>
              </a:rPr>
              <a:t>– Stop what you are doing. Look interested and stay engaged. Be silent and adopt attentive body language.</a:t>
            </a:r>
            <a:endParaRPr lang="en-US" sz="1067" kern="0">
              <a:solidFill>
                <a:srgbClr val="000000"/>
              </a:solidFill>
              <a:latin typeface="Avenir Next LT Pro"/>
              <a:cs typeface="Arial"/>
              <a:sym typeface="Arial"/>
            </a:endParaRPr>
          </a:p>
          <a:p>
            <a:pPr defTabSz="1219170">
              <a:buClr>
                <a:srgbClr val="000000"/>
              </a:buClr>
            </a:pPr>
            <a:r>
              <a:rPr lang="en-US" sz="1600" kern="0">
                <a:solidFill>
                  <a:srgbClr val="000000"/>
                </a:solidFill>
                <a:latin typeface="Avenir Next LT Pro"/>
                <a:cs typeface="Arial"/>
                <a:sym typeface="Arial"/>
              </a:rPr>
              <a:t>•The </a:t>
            </a:r>
            <a:r>
              <a:rPr lang="en-US" sz="1600" b="1" kern="0">
                <a:solidFill>
                  <a:srgbClr val="000000"/>
                </a:solidFill>
                <a:latin typeface="Avenir Next LT Pro"/>
                <a:cs typeface="Arial"/>
                <a:sym typeface="Arial"/>
              </a:rPr>
              <a:t>T</a:t>
            </a:r>
            <a:r>
              <a:rPr lang="en-US" sz="1600" kern="0">
                <a:solidFill>
                  <a:srgbClr val="000000"/>
                </a:solidFill>
                <a:latin typeface="Avenir Next LT Pro"/>
                <a:cs typeface="Arial"/>
                <a:sym typeface="Arial"/>
              </a:rPr>
              <a:t> is for </a:t>
            </a:r>
            <a:r>
              <a:rPr lang="en-US" sz="1600" b="1" kern="0">
                <a:solidFill>
                  <a:srgbClr val="000000"/>
                </a:solidFill>
                <a:latin typeface="Avenir Next LT Pro"/>
                <a:cs typeface="Arial"/>
                <a:sym typeface="Arial"/>
              </a:rPr>
              <a:t>“</a:t>
            </a:r>
            <a:r>
              <a:rPr lang="en-US" sz="1600" b="1" u="sng" kern="0">
                <a:solidFill>
                  <a:srgbClr val="000000"/>
                </a:solidFill>
                <a:latin typeface="Avenir Next LT Pro"/>
                <a:cs typeface="Arial"/>
                <a:sym typeface="Arial"/>
              </a:rPr>
              <a:t>Track</a:t>
            </a:r>
            <a:r>
              <a:rPr lang="en-US" sz="1600" b="1" kern="0">
                <a:solidFill>
                  <a:srgbClr val="000000"/>
                </a:solidFill>
                <a:latin typeface="Avenir Next LT Pro"/>
                <a:cs typeface="Arial"/>
                <a:sym typeface="Arial"/>
              </a:rPr>
              <a:t> the speaker”</a:t>
            </a:r>
            <a:r>
              <a:rPr lang="en-US" sz="1600" kern="0">
                <a:solidFill>
                  <a:srgbClr val="000000"/>
                </a:solidFill>
                <a:latin typeface="Avenir Next LT Pro"/>
                <a:cs typeface="Arial"/>
                <a:sym typeface="Arial"/>
              </a:rPr>
              <a:t> - </a:t>
            </a:r>
            <a:r>
              <a:rPr lang="en-US" sz="1600" b="1" kern="0">
                <a:solidFill>
                  <a:srgbClr val="000000"/>
                </a:solidFill>
                <a:latin typeface="Avenir Next LT Pro"/>
                <a:cs typeface="Arial"/>
                <a:sym typeface="Arial"/>
              </a:rPr>
              <a:t> </a:t>
            </a:r>
            <a:r>
              <a:rPr lang="en-US" sz="1600" kern="0">
                <a:solidFill>
                  <a:srgbClr val="000000"/>
                </a:solidFill>
                <a:latin typeface="Avenir Next LT Pro"/>
                <a:cs typeface="Arial"/>
                <a:sym typeface="Arial"/>
              </a:rPr>
              <a:t>Show speakers that you are listening to what is being said by following with your eyes.</a:t>
            </a:r>
            <a:endParaRPr lang="en-US" sz="1067" kern="0">
              <a:solidFill>
                <a:srgbClr val="000000"/>
              </a:solidFill>
              <a:latin typeface="Avenir Next LT Pro"/>
              <a:cs typeface="Arial"/>
              <a:sym typeface="Arial"/>
            </a:endParaRPr>
          </a:p>
          <a:p>
            <a:pPr defTabSz="1219170">
              <a:buClr>
                <a:srgbClr val="000000"/>
              </a:buClr>
            </a:pPr>
            <a:r>
              <a:rPr lang="en-US" sz="1600" kern="0">
                <a:solidFill>
                  <a:srgbClr val="000000"/>
                </a:solidFill>
                <a:latin typeface="Avenir Next LT Pro"/>
                <a:cs typeface="Arial"/>
                <a:sym typeface="Arial"/>
              </a:rPr>
              <a:t>•The </a:t>
            </a:r>
            <a:r>
              <a:rPr lang="en-US" sz="1600" b="1" kern="0">
                <a:solidFill>
                  <a:srgbClr val="000000"/>
                </a:solidFill>
                <a:latin typeface="Avenir Next LT Pro"/>
                <a:cs typeface="Arial"/>
                <a:sym typeface="Arial"/>
              </a:rPr>
              <a:t>A</a:t>
            </a:r>
            <a:r>
              <a:rPr lang="en-US" sz="1600" kern="0">
                <a:solidFill>
                  <a:srgbClr val="000000"/>
                </a:solidFill>
                <a:latin typeface="Avenir Next LT Pro"/>
                <a:cs typeface="Arial"/>
                <a:sym typeface="Arial"/>
              </a:rPr>
              <a:t> is for </a:t>
            </a:r>
            <a:r>
              <a:rPr lang="en-US" sz="1600" b="1" kern="0">
                <a:solidFill>
                  <a:srgbClr val="000000"/>
                </a:solidFill>
                <a:latin typeface="Avenir Next LT Pro"/>
                <a:cs typeface="Arial"/>
                <a:sym typeface="Arial"/>
              </a:rPr>
              <a:t>“</a:t>
            </a:r>
            <a:r>
              <a:rPr lang="en-US" sz="1600" b="1" u="sng" kern="0">
                <a:solidFill>
                  <a:srgbClr val="000000"/>
                </a:solidFill>
                <a:latin typeface="Avenir Next LT Pro"/>
                <a:cs typeface="Arial"/>
                <a:sym typeface="Arial"/>
              </a:rPr>
              <a:t>Answer</a:t>
            </a:r>
            <a:r>
              <a:rPr lang="en-US" sz="1600" b="1" kern="0">
                <a:solidFill>
                  <a:srgbClr val="000000"/>
                </a:solidFill>
                <a:latin typeface="Avenir Next LT Pro"/>
                <a:cs typeface="Arial"/>
                <a:sym typeface="Arial"/>
              </a:rPr>
              <a:t> questions in full sentences” – </a:t>
            </a:r>
            <a:r>
              <a:rPr lang="en-US" sz="1600" kern="0">
                <a:solidFill>
                  <a:srgbClr val="000000"/>
                </a:solidFill>
                <a:latin typeface="Avenir Next LT Pro"/>
                <a:cs typeface="Arial"/>
                <a:sym typeface="Arial"/>
              </a:rPr>
              <a:t>One-word answers are rarely asked for, so ensure you respond with an appropriate amount of detail. Use grammatically correct full sentences responses and ambitious vocabulary.</a:t>
            </a:r>
            <a:endParaRPr lang="en-US" sz="1067" kern="0">
              <a:solidFill>
                <a:srgbClr val="000000"/>
              </a:solidFill>
              <a:latin typeface="Avenir Next LT Pro"/>
              <a:cs typeface="Arial"/>
              <a:sym typeface="Arial"/>
            </a:endParaRPr>
          </a:p>
          <a:p>
            <a:pPr defTabSz="1219170">
              <a:buClr>
                <a:srgbClr val="000000"/>
              </a:buClr>
            </a:pPr>
            <a:r>
              <a:rPr lang="en-US" sz="1600" kern="0">
                <a:solidFill>
                  <a:srgbClr val="000000"/>
                </a:solidFill>
                <a:latin typeface="Avenir Next LT Pro"/>
                <a:cs typeface="Arial"/>
                <a:sym typeface="Arial"/>
              </a:rPr>
              <a:t>•The </a:t>
            </a:r>
            <a:r>
              <a:rPr lang="en-US" sz="1600" b="1" kern="0">
                <a:solidFill>
                  <a:srgbClr val="000000"/>
                </a:solidFill>
                <a:latin typeface="Avenir Next LT Pro"/>
                <a:cs typeface="Arial"/>
                <a:sym typeface="Arial"/>
              </a:rPr>
              <a:t>R</a:t>
            </a:r>
            <a:r>
              <a:rPr lang="en-US" sz="1600" kern="0">
                <a:solidFill>
                  <a:srgbClr val="000000"/>
                </a:solidFill>
                <a:latin typeface="Avenir Next LT Pro"/>
                <a:cs typeface="Arial"/>
                <a:sym typeface="Arial"/>
              </a:rPr>
              <a:t> is for </a:t>
            </a:r>
            <a:r>
              <a:rPr lang="en-US" sz="1600" b="1" kern="0">
                <a:solidFill>
                  <a:srgbClr val="000000"/>
                </a:solidFill>
                <a:latin typeface="Avenir Next LT Pro"/>
                <a:cs typeface="Arial"/>
                <a:sym typeface="Arial"/>
              </a:rPr>
              <a:t>“</a:t>
            </a:r>
            <a:r>
              <a:rPr lang="en-US" sz="1600" b="1" u="sng" kern="0">
                <a:solidFill>
                  <a:srgbClr val="000000"/>
                </a:solidFill>
                <a:latin typeface="Avenir Next LT Pro"/>
                <a:cs typeface="Arial"/>
                <a:sym typeface="Arial"/>
              </a:rPr>
              <a:t>Respect</a:t>
            </a:r>
            <a:r>
              <a:rPr lang="en-US" sz="1600" b="1" kern="0">
                <a:solidFill>
                  <a:srgbClr val="000000"/>
                </a:solidFill>
                <a:latin typeface="Avenir Next LT Pro"/>
                <a:cs typeface="Arial"/>
                <a:sym typeface="Arial"/>
              </a:rPr>
              <a:t> for all”</a:t>
            </a:r>
            <a:r>
              <a:rPr lang="en-US" sz="1600" kern="0">
                <a:solidFill>
                  <a:srgbClr val="000000"/>
                </a:solidFill>
                <a:latin typeface="Avenir Next LT Pro"/>
                <a:cs typeface="Arial"/>
                <a:sym typeface="Arial"/>
              </a:rPr>
              <a:t>-</a:t>
            </a:r>
            <a:r>
              <a:rPr lang="en-US" sz="1600" b="1" kern="0">
                <a:solidFill>
                  <a:srgbClr val="000000"/>
                </a:solidFill>
                <a:latin typeface="Avenir Next LT Pro"/>
                <a:cs typeface="Arial"/>
                <a:sym typeface="Arial"/>
              </a:rPr>
              <a:t> </a:t>
            </a:r>
            <a:r>
              <a:rPr lang="en-US" sz="1600" kern="0">
                <a:solidFill>
                  <a:srgbClr val="000000"/>
                </a:solidFill>
                <a:latin typeface="Avenir Next LT Pro"/>
                <a:cs typeface="Arial"/>
                <a:sym typeface="Arial"/>
              </a:rPr>
              <a:t>You must show respect for others in both words and actions (all the time).</a:t>
            </a:r>
            <a:endParaRPr lang="en-US" sz="1067" kern="0">
              <a:solidFill>
                <a:srgbClr val="000000"/>
              </a:solidFill>
              <a:latin typeface="Arial"/>
              <a:cs typeface="Arial"/>
              <a:sym typeface="Arial"/>
            </a:endParaRPr>
          </a:p>
        </p:txBody>
      </p:sp>
      <p:sp>
        <p:nvSpPr>
          <p:cNvPr id="3" name="TextBox 2">
            <a:extLst>
              <a:ext uri="{FF2B5EF4-FFF2-40B4-BE49-F238E27FC236}">
                <a16:creationId xmlns:a16="http://schemas.microsoft.com/office/drawing/2014/main" id="{6038455F-63DB-A0DB-72EB-E7EEAC855772}"/>
              </a:ext>
            </a:extLst>
          </p:cNvPr>
          <p:cNvSpPr txBox="1"/>
          <p:nvPr/>
        </p:nvSpPr>
        <p:spPr>
          <a:xfrm>
            <a:off x="181521" y="1398476"/>
            <a:ext cx="6231671" cy="4892493"/>
          </a:xfrm>
          <a:prstGeom prst="rect">
            <a:avLst/>
          </a:prstGeom>
          <a:noFill/>
          <a:ln w="57150">
            <a:solidFill>
              <a:schemeClr val="tx1"/>
            </a:solidFill>
          </a:ln>
        </p:spPr>
        <p:txBody>
          <a:bodyPr wrap="square" rtlCol="0">
            <a:spAutoFit/>
          </a:bodyPr>
          <a:lstStyle/>
          <a:p>
            <a:pPr algn="ctr" defTabSz="1219170">
              <a:buClr>
                <a:srgbClr val="000000"/>
              </a:buClr>
            </a:pPr>
            <a:r>
              <a:rPr lang="en-GB" sz="1733" b="1" kern="0">
                <a:solidFill>
                  <a:srgbClr val="000000"/>
                </a:solidFill>
                <a:latin typeface="Avenir Next LT Pro" panose="020B0504020202020204" pitchFamily="34" charset="0"/>
                <a:cs typeface="Arial"/>
                <a:sym typeface="Arial"/>
              </a:rPr>
              <a:t>3-2-1 Star – Why do we need this in Year 11?</a:t>
            </a:r>
          </a:p>
          <a:p>
            <a:pPr defTabSz="1219170">
              <a:buClr>
                <a:srgbClr val="000000"/>
              </a:buClr>
            </a:pPr>
            <a:endParaRPr lang="en-GB" sz="1733" kern="0">
              <a:solidFill>
                <a:srgbClr val="000000"/>
              </a:solidFill>
              <a:latin typeface="Avenir Next LT Pro" panose="020B0504020202020204" pitchFamily="34" charset="0"/>
              <a:cs typeface="Arial"/>
              <a:sym typeface="Arial"/>
            </a:endParaRPr>
          </a:p>
          <a:p>
            <a:pPr defTabSz="1219170">
              <a:buClr>
                <a:srgbClr val="000000"/>
              </a:buClr>
            </a:pPr>
            <a:r>
              <a:rPr lang="en-GB" sz="1733" kern="0">
                <a:solidFill>
                  <a:srgbClr val="000000"/>
                </a:solidFill>
                <a:latin typeface="Avenir Next LT Pro" panose="020B0504020202020204" pitchFamily="34" charset="0"/>
                <a:cs typeface="Arial"/>
                <a:sym typeface="Arial"/>
              </a:rPr>
              <a:t>This will be used in all of your lessons this academic year. </a:t>
            </a:r>
          </a:p>
          <a:p>
            <a:pPr defTabSz="1219170">
              <a:buClr>
                <a:srgbClr val="000000"/>
              </a:buClr>
            </a:pPr>
            <a:endParaRPr lang="en-GB" sz="1733" kern="0">
              <a:solidFill>
                <a:srgbClr val="000000"/>
              </a:solidFill>
              <a:latin typeface="Avenir Next LT Pro" panose="020B0504020202020204" pitchFamily="34" charset="0"/>
              <a:cs typeface="Arial"/>
              <a:sym typeface="Arial"/>
            </a:endParaRPr>
          </a:p>
          <a:p>
            <a:pPr defTabSz="1219170">
              <a:buClr>
                <a:srgbClr val="000000"/>
              </a:buClr>
            </a:pPr>
            <a:r>
              <a:rPr lang="en-GB" sz="1733" kern="0">
                <a:solidFill>
                  <a:srgbClr val="000000"/>
                </a:solidFill>
                <a:latin typeface="Avenir Next LT Pro" panose="020B0504020202020204" pitchFamily="34" charset="0"/>
                <a:cs typeface="Arial"/>
                <a:sym typeface="Arial"/>
              </a:rPr>
              <a:t>The principles of this strategy are key for you to ‘Lock In’ over the next year to secure success both academically and personally.</a:t>
            </a:r>
          </a:p>
          <a:p>
            <a:pPr defTabSz="1219170">
              <a:buClr>
                <a:srgbClr val="000000"/>
              </a:buClr>
            </a:pPr>
            <a:endParaRPr lang="en-GB" sz="1733" kern="0">
              <a:solidFill>
                <a:srgbClr val="000000"/>
              </a:solidFill>
              <a:latin typeface="Avenir Next LT Pro" panose="020B0504020202020204" pitchFamily="34" charset="0"/>
              <a:cs typeface="Arial"/>
              <a:sym typeface="Arial"/>
            </a:endParaRPr>
          </a:p>
          <a:p>
            <a:pPr defTabSz="1219170">
              <a:buClr>
                <a:srgbClr val="000000"/>
              </a:buClr>
            </a:pPr>
            <a:r>
              <a:rPr lang="en-GB" sz="1733" kern="0">
                <a:solidFill>
                  <a:srgbClr val="000000"/>
                </a:solidFill>
                <a:latin typeface="Avenir Next LT Pro" panose="020B0504020202020204" pitchFamily="34" charset="0"/>
                <a:cs typeface="Arial"/>
                <a:sym typeface="Arial"/>
              </a:rPr>
              <a:t>Research shows that attention is not a fixed personal trait, but </a:t>
            </a:r>
            <a:r>
              <a:rPr lang="en-GB" sz="1733" kern="0">
                <a:solidFill>
                  <a:srgbClr val="000000"/>
                </a:solidFill>
                <a:highlight>
                  <a:srgbClr val="FFAB7C"/>
                </a:highlight>
                <a:latin typeface="Avenir Next LT Pro" panose="020B0504020202020204" pitchFamily="34" charset="0"/>
                <a:cs typeface="Arial"/>
                <a:sym typeface="Arial"/>
              </a:rPr>
              <a:t>a trainable skill and a set of automatic habits shaped by our environment, repetition, and social cues.</a:t>
            </a:r>
          </a:p>
          <a:p>
            <a:pPr defTabSz="1219170">
              <a:buClr>
                <a:srgbClr val="000000"/>
              </a:buClr>
            </a:pPr>
            <a:endParaRPr lang="en-GB" sz="1733" kern="0">
              <a:solidFill>
                <a:srgbClr val="000000"/>
              </a:solidFill>
              <a:latin typeface="Avenir Next LT Pro" panose="020B0504020202020204" pitchFamily="34" charset="0"/>
              <a:cs typeface="Arial"/>
              <a:sym typeface="Arial"/>
            </a:endParaRPr>
          </a:p>
          <a:p>
            <a:pPr defTabSz="1219170">
              <a:buClr>
                <a:srgbClr val="000000"/>
              </a:buClr>
            </a:pPr>
            <a:r>
              <a:rPr lang="en-GB" sz="1733" kern="0">
                <a:solidFill>
                  <a:srgbClr val="000000"/>
                </a:solidFill>
                <a:latin typeface="Avenir Next LT Pro" panose="020B0504020202020204" pitchFamily="34" charset="0"/>
                <a:cs typeface="Arial"/>
                <a:sym typeface="Arial"/>
              </a:rPr>
              <a:t>Focus is socially infectious. Studies on group environments reveal that distracted peers or “visual saboteurs” (slouching, heads on desk, disengagement) rapidly reduce the concentration of surrounding individuals like a domino effect. If we all work on our attention, we create an environment we can all be successful in. </a:t>
            </a:r>
          </a:p>
        </p:txBody>
      </p:sp>
    </p:spTree>
    <p:extLst>
      <p:ext uri="{BB962C8B-B14F-4D97-AF65-F5344CB8AC3E}">
        <p14:creationId xmlns:p14="http://schemas.microsoft.com/office/powerpoint/2010/main" val="563715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83050-CAF5-64EB-24A6-57C60458266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C4D6F94-5896-ED26-C55E-314BFFBBA95C}"/>
              </a:ext>
            </a:extLst>
          </p:cNvPr>
          <p:cNvSpPr txBox="1"/>
          <p:nvPr/>
        </p:nvSpPr>
        <p:spPr>
          <a:xfrm>
            <a:off x="1645920" y="150556"/>
            <a:ext cx="8470725" cy="748988"/>
          </a:xfrm>
          <a:prstGeom prst="rect">
            <a:avLst/>
          </a:prstGeom>
          <a:solidFill>
            <a:srgbClr val="FFAB7C"/>
          </a:solidFill>
          <a:ln w="57150">
            <a:solidFill>
              <a:schemeClr val="tx1"/>
            </a:solidFill>
          </a:ln>
        </p:spPr>
        <p:txBody>
          <a:bodyPr wrap="square" rtlCol="0">
            <a:spAutoFit/>
          </a:bodyPr>
          <a:lstStyle/>
          <a:p>
            <a:pPr algn="ctr" defTabSz="1219170">
              <a:buClr>
                <a:srgbClr val="000000"/>
              </a:buClr>
              <a:defRPr/>
            </a:pPr>
            <a:r>
              <a:rPr lang="en-GB" sz="4267" kern="0">
                <a:solidFill>
                  <a:srgbClr val="000000"/>
                </a:solidFill>
                <a:latin typeface="Avenir Next LT Pro Demi" panose="020B0704020202020204" pitchFamily="34" charset="0"/>
                <a:cs typeface="Arial"/>
                <a:sym typeface="Arial"/>
              </a:rPr>
              <a:t>Teamwork</a:t>
            </a:r>
          </a:p>
        </p:txBody>
      </p:sp>
      <p:pic>
        <p:nvPicPr>
          <p:cNvPr id="6" name="Picture 2" descr="1,135,415 Lock In Icon Royalty-Free Images, Stock Photos &amp; Pictures | Shutterstock">
            <a:extLst>
              <a:ext uri="{FF2B5EF4-FFF2-40B4-BE49-F238E27FC236}">
                <a16:creationId xmlns:a16="http://schemas.microsoft.com/office/drawing/2014/main" id="{A4EB0D6C-E33B-9E67-C1AC-3E39B35F2387}"/>
              </a:ext>
            </a:extLst>
          </p:cNvPr>
          <p:cNvPicPr>
            <a:picLocks noChangeAspect="1" noChangeArrowheads="1"/>
          </p:cNvPicPr>
          <p:nvPr/>
        </p:nvPicPr>
        <p:blipFill rotWithShape="1">
          <a:blip r:embed="rId3">
            <a:duotone>
              <a:prstClr val="black"/>
              <a:schemeClr val="accent2">
                <a:tint val="45000"/>
                <a:satMod val="400000"/>
              </a:schemeClr>
            </a:duotone>
            <a:extLst>
              <a:ext uri="{28A0092B-C50C-407E-A947-70E740481C1C}">
                <a14:useLocalDpi xmlns:a14="http://schemas.microsoft.com/office/drawing/2010/main" val="0"/>
              </a:ext>
            </a:extLst>
          </a:blip>
          <a:srcRect r="169" b="15139"/>
          <a:stretch/>
        </p:blipFill>
        <p:spPr bwMode="auto">
          <a:xfrm>
            <a:off x="181521" y="172720"/>
            <a:ext cx="851729" cy="77969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 name="Google Shape;123;p5">
            <a:extLst>
              <a:ext uri="{FF2B5EF4-FFF2-40B4-BE49-F238E27FC236}">
                <a16:creationId xmlns:a16="http://schemas.microsoft.com/office/drawing/2014/main" id="{44C3819A-A0BB-D5BD-0B41-318FB418DDA7}"/>
              </a:ext>
            </a:extLst>
          </p:cNvPr>
          <p:cNvPicPr preferRelativeResize="0"/>
          <p:nvPr/>
        </p:nvPicPr>
        <p:blipFill rotWithShape="1">
          <a:blip r:embed="rId4"/>
          <a:stretch/>
        </p:blipFill>
        <p:spPr>
          <a:xfrm>
            <a:off x="10302240" y="172721"/>
            <a:ext cx="1788160" cy="779700"/>
          </a:xfrm>
          <a:prstGeom prst="rect">
            <a:avLst/>
          </a:prstGeom>
          <a:noFill/>
        </p:spPr>
      </p:pic>
      <p:sp>
        <p:nvSpPr>
          <p:cNvPr id="8" name="TextBox 7">
            <a:extLst>
              <a:ext uri="{FF2B5EF4-FFF2-40B4-BE49-F238E27FC236}">
                <a16:creationId xmlns:a16="http://schemas.microsoft.com/office/drawing/2014/main" id="{2E712D05-6D56-4623-6922-9CFBF9BEB960}"/>
              </a:ext>
            </a:extLst>
          </p:cNvPr>
          <p:cNvSpPr txBox="1"/>
          <p:nvPr/>
        </p:nvSpPr>
        <p:spPr>
          <a:xfrm>
            <a:off x="515779" y="4455204"/>
            <a:ext cx="5212080" cy="2144498"/>
          </a:xfrm>
          <a:prstGeom prst="rect">
            <a:avLst/>
          </a:prstGeom>
          <a:noFill/>
          <a:ln w="57150">
            <a:solidFill>
              <a:schemeClr val="tx1"/>
            </a:solidFill>
          </a:ln>
        </p:spPr>
        <p:txBody>
          <a:bodyPr wrap="square" rtlCol="0">
            <a:spAutoFit/>
          </a:bodyPr>
          <a:lstStyle/>
          <a:p>
            <a:pPr marL="380990" indent="-380990" defTabSz="1219170">
              <a:buClr>
                <a:srgbClr val="000000"/>
              </a:buClr>
              <a:buFont typeface="Arial" panose="020B0604020202020204" pitchFamily="34" charset="0"/>
              <a:buChar char="•"/>
              <a:defRPr/>
            </a:pPr>
            <a:r>
              <a:rPr lang="en-GB" sz="2667" kern="0">
                <a:solidFill>
                  <a:srgbClr val="000000"/>
                </a:solidFill>
                <a:latin typeface="Avenir Next LT Pro" panose="020B0504020202020204" pitchFamily="34" charset="0"/>
                <a:cs typeface="Arial"/>
                <a:sym typeface="Arial"/>
              </a:rPr>
              <a:t>Belonging</a:t>
            </a:r>
          </a:p>
          <a:p>
            <a:pPr marL="380990" indent="-380990" defTabSz="1219170">
              <a:buClr>
                <a:srgbClr val="000000"/>
              </a:buClr>
              <a:buFont typeface="Arial" panose="020B0604020202020204" pitchFamily="34" charset="0"/>
              <a:buChar char="•"/>
              <a:defRPr/>
            </a:pPr>
            <a:r>
              <a:rPr lang="en-GB" sz="2667" kern="0">
                <a:solidFill>
                  <a:srgbClr val="000000"/>
                </a:solidFill>
                <a:latin typeface="Avenir Next LT Pro" panose="020B0504020202020204" pitchFamily="34" charset="0"/>
                <a:cs typeface="Arial"/>
                <a:sym typeface="Arial"/>
              </a:rPr>
              <a:t>Community</a:t>
            </a:r>
          </a:p>
          <a:p>
            <a:pPr marL="380990" indent="-380990" defTabSz="1219170">
              <a:buClr>
                <a:srgbClr val="000000"/>
              </a:buClr>
              <a:buFont typeface="Arial" panose="020B0604020202020204" pitchFamily="34" charset="0"/>
              <a:buChar char="•"/>
              <a:defRPr/>
            </a:pPr>
            <a:r>
              <a:rPr lang="en-GB" sz="2667" kern="0">
                <a:solidFill>
                  <a:srgbClr val="000000"/>
                </a:solidFill>
                <a:latin typeface="Avenir Next LT Pro" panose="020B0504020202020204" pitchFamily="34" charset="0"/>
                <a:cs typeface="Arial"/>
                <a:sym typeface="Arial"/>
              </a:rPr>
              <a:t>Form time</a:t>
            </a:r>
          </a:p>
          <a:p>
            <a:pPr marL="380990" indent="-380990" defTabSz="1219170">
              <a:buClr>
                <a:srgbClr val="000000"/>
              </a:buClr>
              <a:buFont typeface="Arial" panose="020B0604020202020204" pitchFamily="34" charset="0"/>
              <a:buChar char="•"/>
              <a:defRPr/>
            </a:pPr>
            <a:r>
              <a:rPr lang="en-GB" sz="2667" kern="0">
                <a:solidFill>
                  <a:srgbClr val="000000"/>
                </a:solidFill>
                <a:latin typeface="Avenir Next LT Pro" panose="020B0504020202020204" pitchFamily="34" charset="0"/>
                <a:cs typeface="Arial"/>
                <a:sym typeface="Arial"/>
              </a:rPr>
              <a:t>Kindness</a:t>
            </a:r>
          </a:p>
          <a:p>
            <a:pPr marL="380990" indent="-380990" defTabSz="1219170">
              <a:buClr>
                <a:srgbClr val="000000"/>
              </a:buClr>
              <a:buFont typeface="Arial" panose="020B0604020202020204" pitchFamily="34" charset="0"/>
              <a:buChar char="•"/>
              <a:defRPr/>
            </a:pPr>
            <a:r>
              <a:rPr lang="en-GB" sz="2667" kern="0">
                <a:solidFill>
                  <a:srgbClr val="000000"/>
                </a:solidFill>
                <a:latin typeface="Avenir Next LT Pro" panose="020B0504020202020204" pitchFamily="34" charset="0"/>
                <a:cs typeface="Arial"/>
                <a:sym typeface="Arial"/>
              </a:rPr>
              <a:t>Supporting each other</a:t>
            </a:r>
          </a:p>
        </p:txBody>
      </p:sp>
      <p:sp>
        <p:nvSpPr>
          <p:cNvPr id="13" name="TextBox 12">
            <a:extLst>
              <a:ext uri="{FF2B5EF4-FFF2-40B4-BE49-F238E27FC236}">
                <a16:creationId xmlns:a16="http://schemas.microsoft.com/office/drawing/2014/main" id="{8D71428C-D65E-4E13-D132-5AF9D104D4F8}"/>
              </a:ext>
            </a:extLst>
          </p:cNvPr>
          <p:cNvSpPr txBox="1"/>
          <p:nvPr/>
        </p:nvSpPr>
        <p:spPr>
          <a:xfrm>
            <a:off x="6096001" y="1113380"/>
            <a:ext cx="5816599" cy="5632311"/>
          </a:xfrm>
          <a:prstGeom prst="rect">
            <a:avLst/>
          </a:prstGeom>
          <a:noFill/>
          <a:ln w="57150">
            <a:solidFill>
              <a:schemeClr val="tx1"/>
            </a:solidFill>
          </a:ln>
        </p:spPr>
        <p:txBody>
          <a:bodyPr wrap="square" rtlCol="0">
            <a:spAutoFit/>
          </a:bodyPr>
          <a:lstStyle/>
          <a:p>
            <a:pPr marL="380990" indent="-380990" defTabSz="1219170">
              <a:buClr>
                <a:srgbClr val="000000"/>
              </a:buClr>
              <a:buFont typeface="Arial" panose="020B0604020202020204" pitchFamily="34" charset="0"/>
              <a:buChar char="•"/>
              <a:defRPr/>
            </a:pPr>
            <a:r>
              <a:rPr lang="en-GB" sz="2000" kern="0">
                <a:solidFill>
                  <a:srgbClr val="000000"/>
                </a:solidFill>
                <a:latin typeface="Avenir Next LT Pro" panose="020B0504020202020204" pitchFamily="34" charset="0"/>
                <a:cs typeface="Arial"/>
                <a:sym typeface="Arial"/>
              </a:rPr>
              <a:t>Belonging &amp; Community – Form Group, Year Group, Whole School. Work together to achieve individual success by creating a positive environment in school. </a:t>
            </a:r>
          </a:p>
          <a:p>
            <a:pPr marL="380990" indent="-380990" defTabSz="1219170">
              <a:buClr>
                <a:srgbClr val="000000"/>
              </a:buClr>
              <a:buFont typeface="Arial" panose="020B0604020202020204" pitchFamily="34" charset="0"/>
              <a:buChar char="•"/>
              <a:defRPr/>
            </a:pPr>
            <a:r>
              <a:rPr lang="en-GB" sz="2000" kern="0">
                <a:solidFill>
                  <a:srgbClr val="000000"/>
                </a:solidFill>
                <a:latin typeface="Avenir Next LT Pro" panose="020B0504020202020204" pitchFamily="34" charset="0"/>
                <a:cs typeface="Arial"/>
                <a:sym typeface="Arial"/>
              </a:rPr>
              <a:t>Form time is now more important than ever. You will get lots of important information about subjects, intervention, exams, and key events. You punctuality and participation doesn’t just impact you, it impacts everyone in your form group. </a:t>
            </a:r>
          </a:p>
          <a:p>
            <a:pPr marL="380990" indent="-380990" defTabSz="1219170">
              <a:buClr>
                <a:srgbClr val="000000"/>
              </a:buClr>
              <a:buFont typeface="Arial" panose="020B0604020202020204" pitchFamily="34" charset="0"/>
              <a:buChar char="•"/>
              <a:defRPr/>
            </a:pPr>
            <a:r>
              <a:rPr lang="en-GB" sz="2000" kern="0">
                <a:solidFill>
                  <a:srgbClr val="000000"/>
                </a:solidFill>
                <a:latin typeface="Avenir Next LT Pro" panose="020B0504020202020204" pitchFamily="34" charset="0"/>
                <a:cs typeface="Arial"/>
                <a:sym typeface="Arial"/>
              </a:rPr>
              <a:t>Kindness is fundamental to life. Coming to school and feeling safe, secure and happy is a right we all have. As role models for the rest of the school you action and demonstrate this daily. In corridors, in the diner, in lessons, in assemblies…wherever you are your behaviour and actions has an impact on someone else. Choose kindness.</a:t>
            </a:r>
          </a:p>
        </p:txBody>
      </p:sp>
      <p:grpSp>
        <p:nvGrpSpPr>
          <p:cNvPr id="12" name="Group 11">
            <a:extLst>
              <a:ext uri="{FF2B5EF4-FFF2-40B4-BE49-F238E27FC236}">
                <a16:creationId xmlns:a16="http://schemas.microsoft.com/office/drawing/2014/main" id="{D7D14FB7-EC0B-37FB-B1D0-B34426CB7760}"/>
              </a:ext>
            </a:extLst>
          </p:cNvPr>
          <p:cNvGrpSpPr/>
          <p:nvPr/>
        </p:nvGrpSpPr>
        <p:grpSpPr>
          <a:xfrm>
            <a:off x="4285825" y="4719721"/>
            <a:ext cx="2021843" cy="1645921"/>
            <a:chOff x="3688080" y="1369753"/>
            <a:chExt cx="1516382" cy="1234441"/>
          </a:xfrm>
        </p:grpSpPr>
        <p:sp>
          <p:nvSpPr>
            <p:cNvPr id="9" name="Arrow: Striped Right 8">
              <a:extLst>
                <a:ext uri="{FF2B5EF4-FFF2-40B4-BE49-F238E27FC236}">
                  <a16:creationId xmlns:a16="http://schemas.microsoft.com/office/drawing/2014/main" id="{1F5FC216-70D1-4581-B836-06E4AE94146F}"/>
                </a:ext>
              </a:extLst>
            </p:cNvPr>
            <p:cNvSpPr/>
            <p:nvPr/>
          </p:nvSpPr>
          <p:spPr>
            <a:xfrm>
              <a:off x="3688080" y="1369753"/>
              <a:ext cx="1516382" cy="1234441"/>
            </a:xfrm>
            <a:prstGeom prst="stripedRightArrow">
              <a:avLst/>
            </a:prstGeom>
            <a:solidFill>
              <a:srgbClr val="FFAB7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GB" sz="1867" kern="0">
                <a:solidFill>
                  <a:prstClr val="white"/>
                </a:solidFill>
                <a:latin typeface="Calibri" panose="020F0502020204030204"/>
                <a:sym typeface="Arial"/>
              </a:endParaRPr>
            </a:p>
          </p:txBody>
        </p:sp>
        <p:sp>
          <p:nvSpPr>
            <p:cNvPr id="11" name="TextBox 10">
              <a:extLst>
                <a:ext uri="{FF2B5EF4-FFF2-40B4-BE49-F238E27FC236}">
                  <a16:creationId xmlns:a16="http://schemas.microsoft.com/office/drawing/2014/main" id="{E32AF437-9DD7-7A71-DA93-5B952C2E6AD7}"/>
                </a:ext>
              </a:extLst>
            </p:cNvPr>
            <p:cNvSpPr txBox="1"/>
            <p:nvPr/>
          </p:nvSpPr>
          <p:spPr>
            <a:xfrm>
              <a:off x="3919471" y="1695329"/>
              <a:ext cx="980189" cy="553998"/>
            </a:xfrm>
            <a:prstGeom prst="rect">
              <a:avLst/>
            </a:prstGeom>
            <a:solidFill>
              <a:srgbClr val="FFAB7C"/>
            </a:solidFill>
            <a:ln w="19050">
              <a:noFill/>
            </a:ln>
          </p:spPr>
          <p:txBody>
            <a:bodyPr wrap="square" rtlCol="0">
              <a:spAutoFit/>
            </a:bodyPr>
            <a:lstStyle/>
            <a:p>
              <a:pPr algn="ctr" defTabSz="1219170">
                <a:buClr>
                  <a:srgbClr val="000000"/>
                </a:buClr>
                <a:defRPr/>
              </a:pPr>
              <a:r>
                <a:rPr lang="en-GB" sz="1400" kern="0">
                  <a:solidFill>
                    <a:srgbClr val="000000"/>
                  </a:solidFill>
                  <a:latin typeface="Aptos ExtraBold" panose="020B0004020202020204" pitchFamily="34" charset="0"/>
                  <a:cs typeface="Arial"/>
                  <a:sym typeface="Arial"/>
                </a:rPr>
                <a:t>What does this look like?</a:t>
              </a:r>
            </a:p>
          </p:txBody>
        </p:sp>
      </p:grpSp>
      <p:sp>
        <p:nvSpPr>
          <p:cNvPr id="14" name="TextBox 13">
            <a:extLst>
              <a:ext uri="{FF2B5EF4-FFF2-40B4-BE49-F238E27FC236}">
                <a16:creationId xmlns:a16="http://schemas.microsoft.com/office/drawing/2014/main" id="{7DC5EE0A-E0F3-0C0C-14AC-72DB020B1E0F}"/>
              </a:ext>
            </a:extLst>
          </p:cNvPr>
          <p:cNvSpPr txBox="1"/>
          <p:nvPr/>
        </p:nvSpPr>
        <p:spPr>
          <a:xfrm>
            <a:off x="515779" y="1315319"/>
            <a:ext cx="5212080" cy="2390141"/>
          </a:xfrm>
          <a:prstGeom prst="rect">
            <a:avLst/>
          </a:prstGeom>
          <a:noFill/>
          <a:ln w="57150">
            <a:solidFill>
              <a:schemeClr val="tx1"/>
            </a:solidFill>
          </a:ln>
        </p:spPr>
        <p:txBody>
          <a:bodyPr wrap="square" rtlCol="0">
            <a:spAutoFit/>
          </a:bodyPr>
          <a:lstStyle/>
          <a:p>
            <a:pPr algn="ctr" defTabSz="1219170">
              <a:buClr>
                <a:srgbClr val="000000"/>
              </a:buClr>
              <a:defRPr/>
            </a:pPr>
            <a:r>
              <a:rPr lang="en-GB" sz="3733" i="1" kern="0">
                <a:solidFill>
                  <a:srgbClr val="000000"/>
                </a:solidFill>
                <a:latin typeface="Avenir Next LT Pro" panose="020B0504020202020204" pitchFamily="34" charset="0"/>
                <a:cs typeface="Arial"/>
                <a:sym typeface="Arial"/>
              </a:rPr>
              <a:t>We give 100% effort, displaying kindness and humility for the benefit of all. </a:t>
            </a:r>
          </a:p>
        </p:txBody>
      </p:sp>
    </p:spTree>
    <p:extLst>
      <p:ext uri="{BB962C8B-B14F-4D97-AF65-F5344CB8AC3E}">
        <p14:creationId xmlns:p14="http://schemas.microsoft.com/office/powerpoint/2010/main" val="3663880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BF57D74F64D184CB6D69779B2F690CB" ma:contentTypeVersion="16" ma:contentTypeDescription="Create a new document." ma:contentTypeScope="" ma:versionID="475a8c5c164588bfe84c09db1964fc12">
  <xsd:schema xmlns:xsd="http://www.w3.org/2001/XMLSchema" xmlns:xs="http://www.w3.org/2001/XMLSchema" xmlns:p="http://schemas.microsoft.com/office/2006/metadata/properties" xmlns:ns2="0a9e03f9-d863-4bd4-9da4-021144884c07" xmlns:ns3="b0b491b5-0359-4501-8d66-ba4d8fcd8de5" targetNamespace="http://schemas.microsoft.com/office/2006/metadata/properties" ma:root="true" ma:fieldsID="f20dc4de90d8e123187a03be3351418c" ns2:_="" ns3:_="">
    <xsd:import namespace="0a9e03f9-d863-4bd4-9da4-021144884c07"/>
    <xsd:import namespace="b0b491b5-0359-4501-8d66-ba4d8fcd8de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lcf76f155ced4ddcb4097134ff3c332f" minOccurs="0"/>
                <xsd:element ref="ns2:TaxCatchAll" minOccurs="0"/>
                <xsd:element ref="ns3:MediaServiceGenerationTime" minOccurs="0"/>
                <xsd:element ref="ns3:MediaServiceEventHashCode" minOccurs="0"/>
                <xsd:element ref="ns3:MediaServiceObjectDetectorVersions" minOccurs="0"/>
                <xsd:element ref="ns3:MediaLengthInSeconds" minOccurs="0"/>
                <xsd:element ref="ns3:MediaServiceLocation" minOccurs="0"/>
                <xsd:element ref="ns3:MediaServiceOCR"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9e03f9-d863-4bd4-9da4-021144884c0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b188733a-cc3a-4595-8708-0f4c12eac03d}" ma:internalName="TaxCatchAll" ma:showField="CatchAllData" ma:web="0a9e03f9-d863-4bd4-9da4-021144884c0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0b491b5-0359-4501-8d66-ba4d8fcd8de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4d130c82-3eaf-4d6e-aa95-a900597639a8"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0b491b5-0359-4501-8d66-ba4d8fcd8de5">
      <Terms xmlns="http://schemas.microsoft.com/office/infopath/2007/PartnerControls"/>
    </lcf76f155ced4ddcb4097134ff3c332f>
    <TaxCatchAll xmlns="0a9e03f9-d863-4bd4-9da4-021144884c07" xsi:nil="true"/>
  </documentManagement>
</p:properties>
</file>

<file path=customXml/itemProps1.xml><?xml version="1.0" encoding="utf-8"?>
<ds:datastoreItem xmlns:ds="http://schemas.openxmlformats.org/officeDocument/2006/customXml" ds:itemID="{3C99F383-B46C-4A54-82DA-626913C6F1C7}">
  <ds:schemaRefs>
    <ds:schemaRef ds:uri="http://schemas.microsoft.com/sharepoint/v3/contenttype/forms"/>
  </ds:schemaRefs>
</ds:datastoreItem>
</file>

<file path=customXml/itemProps2.xml><?xml version="1.0" encoding="utf-8"?>
<ds:datastoreItem xmlns:ds="http://schemas.openxmlformats.org/officeDocument/2006/customXml" ds:itemID="{D023F95E-8CE7-4424-949D-7A76F65D1812}">
  <ds:schemaRefs>
    <ds:schemaRef ds:uri="0a9e03f9-d863-4bd4-9da4-021144884c07"/>
    <ds:schemaRef ds:uri="b0b491b5-0359-4501-8d66-ba4d8fcd8de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DF7CD4F-95B3-469E-8B7F-F820347880EA}">
  <ds:schemaRefs>
    <ds:schemaRef ds:uri="0a9e03f9-d863-4bd4-9da4-021144884c07"/>
    <ds:schemaRef ds:uri="b0b491b5-0359-4501-8d66-ba4d8fcd8de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3829</Words>
  <Application>Microsoft Office PowerPoint</Application>
  <PresentationFormat>Widescreen</PresentationFormat>
  <Paragraphs>410</Paragraphs>
  <Slides>54</Slides>
  <Notes>43</Notes>
  <HiddenSlides>0</HiddenSlides>
  <MMClips>3</MMClips>
  <ScaleCrop>false</ScaleCrop>
  <HeadingPairs>
    <vt:vector size="4" baseType="variant">
      <vt:variant>
        <vt:lpstr>Theme</vt:lpstr>
      </vt:variant>
      <vt:variant>
        <vt:i4>3</vt:i4>
      </vt:variant>
      <vt:variant>
        <vt:lpstr>Slide Titles</vt:lpstr>
      </vt:variant>
      <vt:variant>
        <vt:i4>54</vt:i4>
      </vt:variant>
    </vt:vector>
  </HeadingPairs>
  <TitlesOfParts>
    <vt:vector size="57" baseType="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Form time support: Revision</vt:lpstr>
      <vt:lpstr>Of the 16 methods the following are particularly useful for GCSE Students: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KS4 100% Booklets</vt:lpstr>
      <vt:lpstr>KS4 100% Booklets</vt:lpstr>
      <vt:lpstr>Homework at KS4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English Language: ways to revise</vt:lpstr>
      <vt:lpstr>Literature</vt:lpstr>
      <vt:lpstr>Homework</vt:lpstr>
      <vt:lpstr>PowerPoint Presentation</vt:lpstr>
      <vt:lpstr>PowerPoint Presentation</vt:lpstr>
      <vt:lpstr>PowerPoint Presentation</vt:lpstr>
      <vt:lpstr>PowerPoint Presentation</vt:lpstr>
      <vt:lpstr>Homework </vt:lpstr>
      <vt:lpstr>PowerPoint Presentation</vt:lpstr>
      <vt:lpstr>Mental Health &amp; Wellbeing</vt:lpstr>
      <vt:lpstr>Mental Health &amp; Wellbeing</vt:lpstr>
      <vt:lpstr>Mental Health &amp; Wellbeing</vt:lpstr>
      <vt:lpstr>Mental Health &amp; Wellbeing</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Brendan Parker</cp:lastModifiedBy>
  <cp:revision>5</cp:revision>
  <cp:lastPrinted>2026-09-14T15:51:12Z</cp:lastPrinted>
  <dcterms:created xsi:type="dcterms:W3CDTF">2026-09-10T15:37:12Z</dcterms:created>
  <dcterms:modified xsi:type="dcterms:W3CDTF">2026-09-15T09:03:19Z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0x010100EBF57D74F64D184CB6D69779B2F690CB</vt:lpwstr>
  </property>
  <property fmtid="{D5CDD505-2E9C-101B-9397-08002B2CF9AE}" pid="3" name="MediaServiceImageTags">
    <vt:lpwstr/>
  </property>
</Properties>
</file>